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06AAD-2211-40CB-8E29-D2F406B8E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BF7E0-82D5-429E-A406-14252DEE1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2328C-F8EB-4D4F-8086-003DF5D98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C5680-B481-49FE-A832-2D7C9A605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967110-E75C-4E77-BAA9-64F5B2599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6773D8-615B-46C0-866D-7367E6D20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8A3AF2-901D-4D1E-BC8D-21D63BCAA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C253C-94E3-42D2-8437-21E30E97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2A63D-6FD5-4CFE-AE98-BCADFEFE0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934CE-2D14-4C8C-BAD9-7F203FC27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BE4B9-2D1D-44ED-BCA2-E280EBAC6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24103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扎实开展信息工作培训方案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培训师资与资源保障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提高工作效率和竞争力的需要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通过信息工作培训，可以提高员工的信息素养，进而提高工作效率和企业的竞争力。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随着信息技术的迅猛发展，信息工作已经成为各行各业不可或缺的一部分。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员工信息素养不足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许多员工在信息获取、处理和应用方面存在不足，难以适应信息化发展的需求。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掌握基本的信息获取、处理和应用技能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使员工能够快速、准确地获取、处理和应用相关信息，提高工作效率。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培养良好的信息素养和信息道德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使员工具备正确的信息素养和信息道德，能够遵守相关法律法规和伦理规范。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提高团队协作和沟通能力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通过培训，增强员工的团队协作和沟通能力，促进企业内部信息的顺畅流通。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提升企业形象和品牌价值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通过信息工作培训，提升企业的形象和品牌价值，增强企业的市场竞争力。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培训学员如何有效地收集、筛选、分类和整理各类信息，包括新闻、政策、市场动态等。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信息收集与整理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教授学员如何运用数据分析工具和逻辑推理，对信息进行深度挖掘和解读，以揭示其背后的意义和趋势。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信息分析与解读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指导学员如何有效地将信息传递给目标受众，包括撰写新闻稿、制作报告和设计展示等。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信息传播与发布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强调信息工作的保密性和安全性，培训学员如何防范信息泄露和保护个人信息。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信息安全与保密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https://d.book118.com/697024103015006051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2024-09-23T23:15:41.275</cp:lastPrinted>
  <dcterms:created xsi:type="dcterms:W3CDTF">2024-09-23T15:15:41Z</dcterms:created>
  <dcterms:modified xsi:type="dcterms:W3CDTF">2024-09-23T15:15:43Z</dcterms:modified>
</cp:coreProperties>
</file>