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E3E7D-1A6A-4B9E-B956-6D00E500E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DA2CE-79A3-434A-9451-11DD71071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3540A-A203-48F8-8738-C81E76A1A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FE5FF-0DAA-4881-8070-1F297D547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0CBD97-0AFD-4DAD-8082-40C9ED12F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CE9B74-99D9-404C-807C-DD1EAA9A3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0C0A0F-5539-4839-B279-CECD09619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41DE8-54F4-49FA-9B8B-33EC4773A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2333E-4B75-4C3C-9B94-6219180CC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5DDE3-8472-42E8-9355-2393BED01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89710-D8DD-4CDA-87A8-253A3E6C6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24133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文学思想的现实意义与启示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文学思想核心内容与特点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文学思想在现实生活中的应用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文学思想对当代社会的启示作用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文学思想在未来发展中的趋势和影响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722" r="3972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237" r="302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文学思想是指通过文学作品所表达出来的思想观念、价值取向和审美追求，是文学创作和文学批评的核心。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文学思想定义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文学思想的形成和发展受到时代、社会、文化等多种因素的影响，不同历史时期的文学思想呈现出不同的特点。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文学思想背景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文学思想定义及背景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现实意义与启示重要性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文学思想作为人类精神文化的重要组成部分，对于推动社会进步、促进人类发展具有重要意义。它可以帮助人们更好地认识自己、理解他人和世界，提高人们的审美水平和文化素养。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现实意义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通过对文学思想的研究和探讨，我们可以从中获得深刻的启示。这些启示不仅有助于我们更好地理解文学作品，还可以指导我们的生活和思考，提高我们的思想境界和人生智慧。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启示重要性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文学思想核心内容与特点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文学作品通过刻画人物性格、情感、动机等，展现人性的各种面貌，使读者对人性有更深入的理解。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揭示人性的复杂性和多样性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文学作品通过对社会现象的描绘和分析，揭示社会问题的根源和本质，引发读者对社会现实的思考。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反映社会现实与问题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文学作品关注人的内心世界，探索人类的精神追求、信仰、价值观等，为读者提供心灵慰藉和启示。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探索人类精神世界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反映人性与社会现象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独特的审美体验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文学作品通过语言、情节、结构等艺术手段，创造独特的审美体验，使读者在欣赏中获得愉悦和感悟。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丰富的艺术表现力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文学作品运用各种修辞手法和表现技巧，以生动、形象、富有感染力的方式呈现人物、情感和故事。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拓展审美视野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文学作品通过描绘不同地域、历史、文化背景下的生活场景和人物形象，拓展读者的审美视野和文化认知。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审美价值与艺术表现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83" r="65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文学作品作为人类文化的重要组成部分，具有跨越国界、民族、语言等障碍的能力，促进不同文化之间的交流和理解。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跨文化交流的桥梁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文学作品承载着丰富的历史和文化信息，通过阅读和传承，可以使后人了解先人的智慧、情感和生活方式，实现文化的传承和发展。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传承历史文化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文学作品在传承历史文化的同时，也不断推动着文化的创新和发展，为当代社会提供新的文化元素和精神动力。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推动文化创新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跨文化交流与传承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文学思想在现实生活中的应用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文学思想能够培养个人的审美意识，提高人们对美的感受力和鉴赏力。通过阅读优秀的文学作品，人们可以感受到美的熏陶，进而提升个人的审美水平。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文学思想有助于丰富个人的精神世界。优秀的文学作品往往蕴含着深刻的人生哲理和丰富的情感体验，通过阅读这些作品，人们可以拓展自己的视野，丰富自己的内心世界，提升个人素养。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提升个人素养与审美能力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文学思想具有社会批判功能，能够揭示社会现实中的不公与弊端，引发人们对社会问题的反思与关注，从而促进社会的改进与进步。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文学思想可以传递人文关怀，弘扬社会正义与良知。优秀的文学作品往往关注人的生存状态和精神追求，传递着对人类的关爱与尊重，能够激发人们的同情心和正义感，推动社会和谐发展。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促进社会和谐与进步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https://d.book118.com/697024133034006041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2024-09-13T22:10:06.856</cp:lastPrinted>
  <dcterms:created xsi:type="dcterms:W3CDTF">2024-09-13T14:10:06Z</dcterms:created>
  <dcterms:modified xsi:type="dcterms:W3CDTF">2024-09-13T14:10:08Z</dcterms:modified>
</cp:coreProperties>
</file>