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FFAF15-CB9F-4315-ADC7-53AFEA05F9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FFE966-FFE2-4E3B-8F4B-D00E4239D3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75F848-D385-4E9F-B2ED-E5FE12C860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24319F-B77B-4867-96CB-7BAC5766DD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51C4FA-2515-4AFA-9687-08EF144304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99B366-E960-400F-9F18-CC4FC3E34A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7D05E0-9A4D-4364-9846-EDD380C0AA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8800D5-A279-4FDB-8374-648055194D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C58C96-2574-455C-B5CD-35659746CD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3CD6AE-3C79-4733-A49D-83386DE18A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558293-E3FC-429B-83CD-E9D67DAE4C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02504606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社会保障的基本理论</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汇报人：AA</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社会保障概述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社会保障的体系结构</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社会保障的基本原则</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社会保障的筹资模式</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社会保障的管理体制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社会保障的改革与发展趋势</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社会保障概述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社会保障是指国家和社会在通过立法对国民收入进行分配和再分配，对社会成员特别是生活有特殊困难的人们的基本生活权利给予保障的社会安全制度。</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社会保障的本质是维护社会公平进而促进社会稳定发展。</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社会保障体系是否健全，这方面的法制是否完备，对国家的经济发展和社会安全会产生直接的影响。</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15674" r="15674"/>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6480" r="2648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以17世纪初英国颁布的《济贫法》和1883年德国颁布的《疾病社会保险法》为标志。</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萌芽阶段</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以1935年美国颁布的《社会保障法》和1942年贝弗里奇报告的提出为标志。</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形成阶段</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以1948年英国宣布建成福利国家和1965年美国老年、遗属、残疾保险制度的建立为标志。</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发展阶段</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以智利1981年实行养老金私有化和20世纪80年代中后期东欧国家社会保障制度改革为标志。</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改革阶段</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社会保障制度的发展历程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社会保障的意义与作用</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社会保障是劳动力再生产的保护器：社会保障的功能之一就是在劳动力再生产遇到障碍时给予劳动者及其家属以基本生活、生命的必要保障，以维系劳动力再生产的需要，从而保证社会再生产的正常进行。</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社会保障是社会发展的稳定器：通过社会保障对社会财富进行再分配，适当缩小各阶层社会成员之间的收入差距，避免贫富悬殊，使社会成员的基本生活得到保障，能协调社会关系，维护社会稳定。</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社会保障是经济发展的调节器：社会保障对经济发展的调节作用主要体现在对社会总需求的自动调节作用。在经济萧条时期，一方面由于失业增加、收入减少，用于社会保障的货币积累相应减少；另一方面，因失业或收入减少而需要社会救济的人数增加，社会用于失业救济和其他社会福利方面的社会保障支出也相应增加。这使社会保障的同期支出大于收入，从而刺激了消费需求和社会保障需求，拉动了经济增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社会保障的体系结构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医疗保险</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为劳动者提供医疗费用报销和医疗期内的津贴补助。</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养老保险</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为劳动者在达到法定退休年龄时，提供基本生活保障。</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失业保险</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为失业人员提供基本生活保障和再就业服务。</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生育保险</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为女性劳动者提供生育医疗费用和生育津贴。</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工伤保险</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为工伤人员提供医疗费用、伤残津贴、一次性补助等保障。</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通过住房公积金、住房补贴等方式，提高劳动者的住房水平。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住房福利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92" r="1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教育福利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7" b="1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文化福利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5458" r="5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通过义务教育、奖学金、助学金等方式，保障劳动者的受教育权利。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通过公共图书馆、博物馆、文化馆等文化设施，丰富劳动者的精神文化生活。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社会福利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969" r="12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最低生活保障</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为生活困难的城乡居民提供基本生活保障。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特困人员供养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为无劳动能力、无生活来源、无法定赡养抚养扶养义务人或者其法定义务人无履行义务能力的老年人、残疾人以及未满16周岁的未成年人提供基本生活保障。</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受灾人员救助</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为遭受自然灾害等突发事件影响的人员提供紧急救助和灾后重建支持。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社会救助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为现役军人、退役军人及其家属提供优待和抚恤。</a:t>
            </a:r>
          </a:p>
        </p:txBody>
      </p:sp>
      <p:pic>
        <p:nvPicPr>
          <p:cNvPr id="4" name="Picture 4"/>
          <p:cNvPicPr>
            <a:picLocks noChangeAspect="1"/>
          </p:cNvPicPr>
          <p:nvPr/>
        </p:nvPicPr>
        <p:blipFill>
          <a:blip r:embed="rId2"/>
          <a:srcRect t="1458" b="145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000" r="160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5542" r="15542"/>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军人优抚</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为残疾人提供康复、教育、就业等方面的优待和扶持。</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残疾人优抚</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为烈士遗属、因公牺牲人员遗属等提供优待和抚恤。</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其他优抚对象</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社会优抚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社会保障的基本原则</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所有社会成员应平等享有社会保障的权利，不受性别、年龄、职业、地域等因素的歧视。</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平等享有</a:t>
            </a:r>
          </a:p>
        </p:txBody>
      </p:sp>
      <p:pic>
        <p:nvPicPr>
          <p:cNvPr id="5" name="Picture 5"/>
          <p:cNvPicPr>
            <a:picLocks noChangeAspect="1"/>
          </p:cNvPicPr>
          <p:nvPr/>
        </p:nvPicPr>
        <p:blipFill>
          <a:blip r:embed="rId2"/>
          <a:srcRect l="21875" r="218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社会保障资源应在社会成员之间公平分配，确保每个人都能够获得基本的保障。</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公平分配</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社会保障制度应致力于缩小社会成员之间的贫富差距，促进社会公平。</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缩小差距</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资源优化</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社会保障制度应合理配置资源，确保资源的高效利用，避免浪费。</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激励相容</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社会保障制度应与经济发展相协调，激励社会成员积极参与经济活动，促进经济增长。</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管理高效</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社会保障制度的管理应高效、透明，降低管理成本，提高管理效率。</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效率原则</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财务可持续</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社会保障制度应确保资金来源的稳定性和可持续性，避免财务危机。</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制度可持续</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社会保障制度应适应社会经济发展的变化，不断调整和完善，保持制度的活力和可持续性。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环境可持续</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社会保障制度应关注环境保护和可持续发展，促进经济、社会和环境的协调发展。</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可持续原则</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https://d.book118.com/697025046063006041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2024-09-14T04:38:21.613</cp:lastPrinted>
  <dcterms:created xsi:type="dcterms:W3CDTF">2024-09-13T20:38:21Z</dcterms:created>
  <dcterms:modified xsi:type="dcterms:W3CDTF">2024-09-13T20:38:23Z</dcterms:modified>
</cp:coreProperties>
</file>