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8B6A8E-46C9-4D3D-811D-986AF99E83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8FC03A-5EA4-4135-AB06-ACD823D9CD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FE0647-C673-422B-8405-3744EB5EC4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708CEA-ABEF-4BD8-AAC1-5546139551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1A29F1B-87CF-4AC9-AAB0-80212E7E62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0CC18E7-7995-4110-B06E-7D69763650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56D2594-236E-4312-8710-89674DEEF7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5D8A71-8233-4AC8-9CBD-F9517BFBD9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EB8027C-B8C6-456D-AF94-BB534FFF50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B23483-671F-4733-981D-B781E532B8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38365E-B833-4B1D-999B-36A06E7D48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97025122133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01821" y="1505581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客户经理技术分析基础课件3-切线分析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切线分析概述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趋势线分析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水平线分析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斜率线分析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切线分析的注意事项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切线分析概述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6122" b="26122"/>
          <a:stretch>
            <a:fillRect/>
          </a:stretch>
        </p:blipFill>
        <p:spPr>
          <a:xfrm>
            <a:off x="3909691" y="1250241"/>
            <a:ext cx="7848600" cy="5248276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切线是股票价格与水平轴线相交形成的直线段，用于连接相邻的两个高点或低点。切线通常用于分析股票价格的支撑位和阻力位。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根据切线的方向和作用，切线可分为上升切线和下降切线。上升切线用于连接股票价格的两个低点，而下降切线则用于连接股票价格的两个高点。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切线的定义与分类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切线分类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切线定义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19" b="2631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27" b="26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切线在技术分析中的作用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确定支撑位和阻力位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切线可以用来确定股票价格的支撑位和阻力位，即价格在某个区域容易受到压力或获得支持的点位。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预测趋势反转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当股票价格跌破或突破切线时，这可能意味着趋势的反转，即由上升趋势转为下降趋势，或由下降趋势转为上升趋势。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辅助判断交易信号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结合其他技术分析工具，如移动平均线、相对强弱指数等，切线可以作为交易信号的辅助判断依据。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在判断趋势反转时，需要确认至少有两个交易日的价格走势与切线方向相反，以避免误判。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确认原则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稳健原则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综合分析原则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1625" r="116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在交易时，应遵循稳健的交易策略，控制风险并设置止损点，以降低亏损风险。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切线分析应与其他技术分析工具相结合，进行综合分析，以提高分析准确率。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切线分析的基本原则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趋势线分析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趋势线是连接一系列价格图上具有显著意义的高点或低点的线，用于表示价格趋势。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趋势线通常用于表示价格变动的方向，是技术分析中的重要工具之一。绘制趋势线需要选择一系列具有显著意义的高点或低点，并使用直线或曲线将它们连接起来。在绘制过程中，需要注意选择正确的起点和终点，以避免误导性的结果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趋势线的定义与绘制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75" r="166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趋势线的突破是指价格穿越趋势线的点，具有重要分析意义。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当市场价格穿越趋势线时，这通常意味着市场趋势可能发生变化。因此，趋势线的突破具有重要的分析意义。在判断趋势线是否被突破时，需要关注突破的规模、持续时间和成交量等因素，以确定突破的有效性。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趋势线的突破与意义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趋势线的斜率与支撑压力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趋势线的斜率表示价格变动的速度和方向，而支撑压力是指价格在趋势线附近的聚集点。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趋势线的斜率可以反映价格变动的速度和方向。一般来说，斜率越大，价格变动的速度越快；斜率越小，价格变动越缓慢。同时，在趋势线附近，价格往往会聚集在某些特定的点位，这些点位被称为支撑压力位。支撑压力位可以反映市场的供需关系和交易者的心理预期，对价格走势具有重要的影响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水平线分析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https://d.book118.com/697025122133006026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2024-08-31T23:29:29.849</cp:lastPrinted>
  <dcterms:created xsi:type="dcterms:W3CDTF">2024-08-31T15:29:29Z</dcterms:created>
  <dcterms:modified xsi:type="dcterms:W3CDTF">2024-08-31T15:29:31Z</dcterms:modified>
</cp:coreProperties>
</file>