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28FAA-9820-4B79-87CB-9089FE97A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A3BE0-2C98-4F16-9AEE-4FC3EAC49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A9B99-1DB1-44A5-8E95-94553B5C0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431FE-9E1E-46FF-A5B4-69819A5A4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E9A18F-3A5F-4186-BAE5-DF260A720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859D30-B707-454E-A69C-286E997BC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03D22C-1278-479C-BE0D-3C46CC319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E1F41-BEED-442C-91A3-B9FF8CF3C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B3105-03BE-4D75-A291-7BEDB8FC8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79056-7499-4534-A06C-A634ACC2B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704D8-FFD0-4BD4-944F-A3860878D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2605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儿童新冠初期护理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儿童新冠初期护理方法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68" r="301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48" r="107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新冠病毒感染在全球范围内广泛传播，对人类健康造成严重威胁。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新冠病毒的传播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儿童也是新冠病毒感染的易感人群，感染后症状可能较轻，但仍需关注。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儿童感染情况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儿童新冠初期护理对于预防并发症和病情恶化具有重要意义。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适当的护理可以帮助儿童尽快康复，减轻疾病对学习和生活的影响。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儿童新冠初期护理的重要性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636" b="1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015" b="140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新冠病毒的传播方式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新冠病毒主要通过飞沫传播，当感染者咳嗽、打喷嚏或说话时，会产生含有病毒的飞沫，被他人吸入后可能感染。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病毒可以附着在物体表面，通过接触被污染的物体后再触摸口、鼻、眼等部位而感染。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粪口传播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新冠病毒可能通过感染者的粪便传播，因此需要特别注意洗手和清洁。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95" r="172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91" r="1249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249" b="24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953" r="2695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新冠病毒的症状表现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感染新冠病毒后，儿童可能会出现发热，通常为低热或中等热度。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咳嗽是新冠病毒感染的常见症状，可能表现为干咳或咳痰。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儿童可能会感到疲劳、无力，不愿意活动。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部分儿童可能会出现呼吸急促的症状，表现为呼吸频率加快、呼吸困难等。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乏力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室内通风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新冠病毒的预防措施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350" r="2135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1040" r="3104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尽量减少外出和聚集，保持与他人的距离，特别是在公共场所。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外出时需要佩戴口罩，特别是在密闭、拥挤的环境中。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保持室内空气流通，每天至少开窗通风2-3次，每次不少于30分钟。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儿童新冠初期护理方法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隔离期间，家长应遵循卫生部门的指导，确保儿童的安全和健康。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隔离期间，家长应保持室内空气流通，定期开窗通风，保持室内空气新鲜。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28" r="71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0850" b="208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确诊儿童应立即进行隔离，以防止病毒传播给其他家庭成员。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https://d.book118.com/697026056011006055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2024-09-29T14:04:16.692</cp:lastPrinted>
  <dcterms:created xsi:type="dcterms:W3CDTF">2024-09-29T06:04:16Z</dcterms:created>
  <dcterms:modified xsi:type="dcterms:W3CDTF">2024-09-29T06:04:18Z</dcterms:modified>
</cp:coreProperties>
</file>