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01976-2E7D-4868-B363-4C58A25AA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01165-A346-4E7F-8FDE-0B42562B1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EB32B-0F8A-4B8D-B8CF-701552A81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1928C7-D1E3-41A8-9E28-9A7045C9A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C04CBE-E325-4C0C-A5D1-3F2E677E5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F32B17-C161-4F7D-99F0-B0B8B30F8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89186B-D941-4D3D-8741-A25555EB3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9182B1-4E54-4C13-9EEA-1D7A1E605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DC338D-735D-4B0F-A6DC-C4B817C98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63DDC-D199-4769-B787-BE8C99D24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C5F5E-7333-4CF5-B5F5-3AA13C09C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32114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机关公文处理》全面解析\n## 1.机关公文处理的基本概念与重要性\n### 1.1什么是机关公文及其类型\n### 1.2机关公文处理的基本原则和要求\n### 1.3机关公文处理的重要性及影响\n## 2.机关公文处理的流程与环节\n### 2.1公文的收文与分发流程\n### 2.2公文的拟办与批办环节\n### 2.3公文的承办与督办环节\n## 3.机关公文处理的技术与方法\n### 3.1现代机关公文处理系统的应用\n### 3.2公文处理技巧与方法\n### 3.3公文处理中的问题与解决方案\n## 4.机关公文处理的案例分析\n### 4.1成功的机关公文处理案例分析\n### 4.2机关公文处理中的失误与教训\n### 4.3提高机关公文处理效果的策略\n## 5.机关公文处理的未来发展趋势\n### 5.1机关公文处理信息化的发展趋势\n### 5.2机关公文处理智能化的发展趋势\n### 5.3机关公文处理个性化与定制化的发展趋势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《机关公文处理》全面解析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机关公文处理的基本概念与重要性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机关公文定义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机关公文是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国家机关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行政管理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公务活动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形成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正式文件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具有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法定效力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规范格式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机关公文类型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决议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：国家机关对重要事项作出的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决策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性文件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决定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：国家机关对重要事项作出的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规定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性文件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通知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：国家机关对下级机关或有关单位布置工作、传达事项的文件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通报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：国家机关对重大事件、重要情况进行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通报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的文件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报告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：国家机关向上级机关汇报工作、反映情况的文件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请示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：国家机关向下级机关或有关单位请求指示、批准的文件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批复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：国家机关对下级机关或有关单位的请示事项作出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答复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的文件</a:t>
            </a:r>
            <a:endParaRPr/>
          </a:p>
        </p:txBody>
      </p: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什么是机关公文及其类型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机关公文处理基本原则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实事求是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：公文内容必须真实、准确，反映客观实际情况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精简高效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：公文篇幅要简短、明了，提高工作效率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规范格式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：公文格式要统一、规范，便于识别和处理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保密安全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：公文处理要严格遵守保密规定，确保信息安全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机关公文处理要求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及时收发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：保证公文收发的时效性，防止延误和积压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准确分拣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：根据公文内容和性质，准确分发给相关人员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严格审批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：公文的审批程序要严谨，确保公文质量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妥善保管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：对重要公文要妥善保管，防止遗失和损坏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机关公文处理的基本原则和要求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机关公文处理的重要性及影响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机关公文处理的重要性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保障国家机关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正常运转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行政管理效能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促进国家机关之间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协调沟通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法制统一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社会稳定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机关公文处理的影响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公文处理质量影响国家机关的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公文处理效率影响国家机关的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执行力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公文处理安全影响国家机关的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保密工作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机关公文处理的流程与环节</a:t>
            </a:r>
            <a:endParaRPr/>
          </a:p>
        </p:txBody>
      </p:sp>
      <p:sp>
        <p:nvSpPr>
          <p:cNvPr id="2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公文的收文与分发流程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收文流程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签收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：对送达的公文进行签收，确认公文来源和真实性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登记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：对收文进行登记，记录公文基本信息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拟办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：对收文进行分析，确定处理意见和承办部门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分发流程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：根据公文内容和性质，将公文分发给相关人员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批办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：对公文进行审批，确保公文质量和合规性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承办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：承办部门对公文进行处理，落实公文内容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拟办环节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分析公文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：对公文内容、性质和要求进行分析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确定处理意见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：根据分析结果，确定公文的处理意见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确定承办部门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：根据处理意见，确定承办部门和人员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批办环节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审批公文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：对公文内容和处理意见进行审批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提出修改意见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：对公文中的错误或不合规之处提出修改意见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签署审批意见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：对公文审批结果进行签署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公文的拟办与批办环节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承办环节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承办部门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：对公文进行处理，落实公文内容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承办人员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：负责具体承办工作，确保公文处理质量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办理结果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：对公文处理结果进行记录和反馈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督办环节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催办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：对逾期未完成承办的公文进行催办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：对重要公文进行查办，确保公文处理顺利进行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反馈结果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：将督办结果反馈给发文机关，确保公文处理质量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公文的承办与督办环节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机关公文处理的技术与方法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现代机关公文处理系统的应用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公文处理系统特点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：提高公文处理效率，减少人工操作时间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：减少人为错误，提高公文处理质量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：提供便捷的公文处理方式，方便用户使用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公文处理系统功能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收发文管理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：实现公文的收发文处理和记录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拟办批办管理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：实现公文的拟办批办和审批流程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承办督办管理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：实现公文的承办督办和反馈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https://d.book118.com/697032114144006043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《机关公文处理》全面解析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2024-09-17T18:13:31.204</cp:lastPrinted>
  <dcterms:created xsi:type="dcterms:W3CDTF">2024-09-17T10:13:31Z</dcterms:created>
  <dcterms:modified xsi:type="dcterms:W3CDTF">2024-09-17T10:13:33Z</dcterms:modified>
</cp:coreProperties>
</file>