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178CAA-BD53-4003-9FF9-170627887A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F045EC-2DAB-48EB-BC30-BFE62D0838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A0E1F1-4D8E-4079-BCC6-89418B2868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CBFA80-2639-467C-A88A-1E7A7E7064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CDAFC04-E559-44EF-A3E0-F1EFDCF909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A88C568-43F4-45BC-A9EA-7FE5DF4919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D7E782B-A8C9-4F0B-867D-5CAD84E803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CF3F6D-C20B-40FE-A4C1-2AF3CA7560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30FF0C-1EB7-4B1B-9DE3-6FD983F52E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BD047E-B34D-472A-87F0-AA08917444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22C301-5704-4911-8C72-F803F30536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7033054161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初中生活全新起点演讲稿</a:t>
            </a:r>
            <a:endParaRPr lang="en-US" sz="1100"/>
          </a:p>
        </p:txBody>
      </p:sp>
      <p:sp>
        <p:nvSpPr>
          <p:cNvPr id="3" name="New shape"/>
          <p:cNvSpPr/>
          <p:nvPr/>
        </p:nvSpPr>
        <p:spPr>
          <a:xfrm>
            <a:off x="635000" y="5588000"/>
            <a:ext cx="1905000" cy="635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b="1">
                <a:solidFill>
                  <a:srgbClr val="FFFFFF"/>
                </a:solidFill>
              </a:rPr>
              <a:t>作者：优客文档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迎接初中生活新篇章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学习方法与技巧分享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班级文化与团队建设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身心健康与成长关怀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家校合作共育英才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展望未来，放飞梦想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迎接初中生活新篇章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转眼间我们告别了熟悉的小学生活，迎来了全新的初中生活。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时光荏苒，岁月如梭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初中是一个全新的起点，我们将面临更多的挑战和机遇。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新的征程，新的挑战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让我们以坚定的步伐，迎接初中生活的每一个日出日落。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勇敢前行，不负韶华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告别小学，迎接初中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初中学科更加丰富多彩，知识难度也逐渐加深。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学科增多，知识深化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初中生需要具备更强的自我管理和自主学习能力。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自我管理，自主学习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随着社交圈子的扩大，我们需要学会处理更复杂的人际关系。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社交圈子扩大，人际关系复杂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初中生活新特点与变化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529" b="552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积极心态面对新挑战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保持乐观，积极向上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面对新挑战，我们要保持乐观的心态，积极面对生活中的每一个困难。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勇于尝试，不怕失败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只有勇于尝试新事物，才能在失败中汲取经验，不断成长。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学会适应，善于调整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初中生活变化多端，我们需要学会适应并善于调整自己的状态。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学习方法与技巧分享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设定明确目标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根据自身情况，设定切实可行的学习目标，如提高某科成绩、培养某项技能等。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制定时间表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合理安排每日学习时间，将大目标分解为小目标，逐步完成。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保持灵活性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根据学习进度和实际情况调整计划，保持计划的合理性和可行性。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制定合理学习计划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课前了解即将学习的内容，带着问题去听课，提高听课效率。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提前预习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专注听讲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精选笔记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20083" b="200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保持高度集中，紧跟老师思路，积极思考和回答问题。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记录重要知识点、公式和例题，用简洁明了的语言概括核心内容。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高效听课与笔记方法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课后及时回顾所学内容，加深记忆和理解，巩固基础知识。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及时复习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通过大量练习，掌握解题方法和技巧，提高解题速度和准确性。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做练习题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预习下一节课的内容，了解重点和难点，为课堂学习做好准备。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提前预习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课后复习与预习策略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班级文化与团队建设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营造良好班风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鼓励学生积极参与班级事务，共同营造积极向上、团结友爱的班风，让每个学生都能感受到班级的温暖和归属感。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传承优秀传统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结合学校的历史和文化，挖掘和传承班级的优秀传统，如学术竞赛、文艺表演等，增强学生的集体荣誉感和使命感。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确立班级核心价值观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通过班会等形式，引导学生共同讨论和确立班级的核心价值观，如尊重、责任、合作等，以此作为班级文化的基石。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班级文化塑造与传承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通过分组合作的形式，让学生在小组内共同探讨问题、分享知识和经验，提高团队协作能力和学习效率。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分组合作学习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鼓励学生参与团队项目，如社会实践、科技创新等，让学生在实践中学会分工协作、沟通协调，培养团队合作精神。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团队项目实践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542" r="165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组织定期的团队建设活动，如户外拓展、心理训练等，增进学生之间的了解和信任，提高团队的凝聚力和向心力。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定期团队建设活动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团队协作能力培养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https://d.book118.com/697033054161006043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2024-09-17T23:33:35.908</cp:lastPrinted>
  <dcterms:created xsi:type="dcterms:W3CDTF">2024-09-17T15:33:35Z</dcterms:created>
  <dcterms:modified xsi:type="dcterms:W3CDTF">2024-09-17T15:33:38Z</dcterms:modified>
</cp:coreProperties>
</file>