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NSBAJ+FHOTLR+ArialMT"/>
      <p:regular r:id="rId15"/>
    </p:embeddedFont>
    <p:embeddedFont>
      <p:font typeface="BABHLE+MS-UIGothic"/>
      <p:regular r:id="rId16"/>
    </p:embeddedFont>
    <p:embeddedFont>
      <p:font typeface="WKMLUR+QQBUPA+MicrosoftYaHei"/>
      <p:regular r:id="rId17"/>
    </p:embeddedFont>
    <p:embeddedFont>
      <p:font typeface="JBCIDU+FQRJSL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292E8-9498-4755-BF01-29B081A4C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434C4-165D-42C9-83EB-467F275D6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BC292-40E7-4B1A-9568-AE6440414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E41CD-EDA0-44AC-8B99-A397C8524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5ADFBE-C83D-4EF4-A8B3-22F5321A9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D5380A-3EE2-4EAB-820A-701BD469E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B93E51-116E-4049-B437-FDFDA50E7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CBA67-E2FB-446B-A6F3-DBBA87630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EDD64-CEBF-4C0D-A856-6AA15EE7B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7D1BD-B272-4F99-959D-BBA4BA121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4509F-4A10-4EE2-BD4F-241DAA17E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33155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NSBAJ+FHOTLR+ArialMT"/>
                <a:cs typeface="WNSBAJ+FHOTL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ABHLE+MS-UIGothic"/>
                <a:cs typeface="BABHLE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WKMLUR+QQBUPA+MicrosoftYaHei"/>
                <a:cs typeface="WKMLUR+QQBUPA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NSBAJ+FHOTLR+ArialMT"/>
                <a:cs typeface="WNSBAJ+FHOTL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ABHLE+MS-UIGothic"/>
                <a:cs typeface="BABHLE+MS-UIGothic"/>
              </a:rPr>
              <a:t>上气道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2400">
                <a:solidFill>
                  <a:srgbClr val="00B6FF"/>
                </a:solidFill>
                <a:latin typeface="BABHLE+MS-UIGothic"/>
                <a:cs typeface="BABHLE+MS-UIGothic"/>
              </a:rPr>
              <a:t>瘤概述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040570"/>
            <a:ext cx="5491421" cy="1880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NSBAJ+FHOTLR+ArialMT"/>
                <a:cs typeface="WNSBAJ+FHOTL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ABHLE+MS-UIGothic"/>
                <a:cs typeface="BABHLE+MS-UIGothic"/>
              </a:rPr>
              <a:t>上气道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2400">
                <a:solidFill>
                  <a:srgbClr val="00B6FF"/>
                </a:solidFill>
                <a:latin typeface="BABHLE+MS-UIGothic"/>
                <a:cs typeface="BABHLE+MS-UIGothic"/>
              </a:rPr>
              <a:t>瘤病人气道管理的重要性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NSBAJ+FHOTLR+ArialMT"/>
                <a:cs typeface="WNSBAJ+FHOTL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ABHLE+MS-UIGothic"/>
                <a:cs typeface="BABHLE+MS-UIGothic"/>
              </a:rPr>
              <a:t>上气道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2400">
                <a:solidFill>
                  <a:srgbClr val="00B6FF"/>
                </a:solidFill>
                <a:latin typeface="BABHLE+MS-UIGothic"/>
                <a:cs typeface="BABHLE+MS-UIGothic"/>
              </a:rPr>
              <a:t>瘤病人气道管理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BABHLE+MS-UIGothic"/>
                <a:cs typeface="BABHLE+MS-UIGothic"/>
              </a:rPr>
              <a:t>理方法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NSBAJ+FHOTLR+ArialMT"/>
                <a:cs typeface="WNSBAJ+FHOTL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ABHLE+MS-UIGothic"/>
                <a:cs typeface="BABHLE+MS-UIGothic"/>
              </a:rPr>
              <a:t>特殊情况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BABHLE+MS-UIGothic"/>
                <a:cs typeface="BABHLE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ABHLE+MS-UIGothic"/>
                <a:cs typeface="BABHLE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46470" y="46864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NSBAJ+FHOTLR+ArialMT"/>
                <a:cs typeface="WNSBAJ+FHOTL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ABHLE+MS-UIGothic"/>
                <a:cs typeface="BABHLE+MS-UIGothic"/>
              </a:rPr>
              <a:t>案例分享与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BABHLE+MS-UIGothic"/>
                <a:cs typeface="BABHLE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上气道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瘤是常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瘤疾病，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患者的呼吸和生命健康造成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重威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气道管理是上气道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瘤治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的重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，良好的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于患者的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康复至关重要。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随着医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步，气道管理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理在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践中不断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展和完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BHLE+MS-UIGothic"/>
                <a:cs typeface="BABHLE+MS-UIGothic"/>
              </a:rPr>
              <a:t>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BABHLE+MS-UIGothic"/>
                <a:cs typeface="BABHLE+MS-UIGothic"/>
              </a:rPr>
              <a:t>程目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ABHLE+MS-UIGothic"/>
                <a:cs typeface="BABHLE+MS-UIGothic"/>
              </a:rPr>
              <a:t>上气道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3000">
                <a:solidFill>
                  <a:srgbClr val="00B6FF"/>
                </a:solidFill>
                <a:latin typeface="BABHLE+MS-UIGothic"/>
                <a:cs typeface="BABHLE+MS-UIGothic"/>
              </a:rPr>
              <a:t>瘤的定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BABHLE+MS-UIGothic"/>
                <a:cs typeface="BABHLE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ABHLE+MS-UIGothic"/>
                <a:cs typeface="BABHLE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ABHLE+MS-UIGothic"/>
                <a:cs typeface="BABHLE+MS-UIGothic"/>
              </a:rPr>
              <a:t>分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ABHLE+MS-UIGothic"/>
                <a:cs typeface="BABHLE+MS-UIGothic"/>
              </a:rPr>
              <a:t>上气道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3000">
                <a:solidFill>
                  <a:srgbClr val="00B6FF"/>
                </a:solidFill>
                <a:latin typeface="BABHLE+MS-UIGothic"/>
                <a:cs typeface="BABHLE+MS-UIGothic"/>
              </a:rPr>
              <a:t>瘤的症状与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00B6FF"/>
                </a:solidFill>
                <a:latin typeface="BABHLE+MS-UIGothic"/>
                <a:cs typeface="BABHLE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ABHLE+MS-UIGothic"/>
                <a:cs typeface="BABHLE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50">
                <a:solidFill>
                  <a:srgbClr val="FFFFFF"/>
                </a:solidFill>
                <a:latin typeface="BABHLE+MS-UIGothic"/>
                <a:cs typeface="BABHLE+MS-UIGothic"/>
              </a:rPr>
              <a:t>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ABHLE+MS-UIGothic"/>
                <a:cs typeface="BABHLE+MS-UIGothic"/>
              </a:rPr>
              <a:t>上气道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BABHLE+MS-UIGothic"/>
                <a:cs typeface="BABHLE+MS-UIGothic"/>
              </a:rPr>
              <a:t>瘤的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BABHLE+MS-UIGothic"/>
                <a:cs typeface="BABHLE+MS-UIGothic"/>
              </a:rPr>
              <a:t>断通常需要通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ABHLE+MS-UIGothic"/>
                <a:cs typeface="BABHLE+MS-UIGothic"/>
              </a:rPr>
              <a:t>鼻咽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ABHLE+MS-UIGothic"/>
                <a:cs typeface="BABHLE+MS-UIGothic"/>
              </a:rPr>
              <a:t>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镜检查</a:t>
            </a:r>
            <a:r>
              <a:rPr sz="1350">
                <a:solidFill>
                  <a:srgbClr val="FFFFFF"/>
                </a:solidFill>
                <a:latin typeface="BABHLE+MS-UIGothic"/>
                <a:cs typeface="BABHLE+MS-UIGothic"/>
              </a:rPr>
              <a:t>、影像学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BABHLE+MS-UIGothic"/>
                <a:cs typeface="BABHLE+MS-UIGothic"/>
              </a:rPr>
              <a:t>（如</a:t>
            </a:r>
            <a:r>
              <a:rPr sz="1350">
                <a:solidFill>
                  <a:srgbClr val="FFFFFF"/>
                </a:solidFill>
                <a:latin typeface="WKMLUR+QQBUPA+MicrosoftYaHei"/>
                <a:cs typeface="WKMLUR+QQBUPA+MicrosoftYaHei"/>
              </a:rPr>
              <a:t>CT</a:t>
            </a:r>
            <a:r>
              <a:rPr sz="1350">
                <a:solidFill>
                  <a:srgbClr val="FFFFFF"/>
                </a:solidFill>
                <a:latin typeface="BABHLE+MS-UIGothic"/>
                <a:cs typeface="BABHLE+MS-UIGothic"/>
              </a:rPr>
              <a:t>、</a:t>
            </a:r>
            <a:r>
              <a:rPr sz="1350">
                <a:solidFill>
                  <a:srgbClr val="FFFFFF"/>
                </a:solidFill>
                <a:latin typeface="WKMLUR+QQBUPA+MicrosoftYaHei"/>
                <a:cs typeface="WKMLUR+QQBUPA+MicrosoftYaHei"/>
              </a:rPr>
              <a:t>MRI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ABHLE+MS-UIGothic"/>
                <a:cs typeface="BABHLE+MS-UIGothic"/>
              </a:rPr>
              <a:t>等）和病理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BABHLE+MS-UIGothic"/>
                <a:cs typeface="BABHLE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BABHLE+MS-UIGothic"/>
                <a:cs typeface="BABHLE+MS-UIGothic"/>
              </a:rPr>
              <a:t>来确定。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ABHLE+MS-UIGothic"/>
                <a:cs typeface="BABHLE+MS-UIGothic"/>
              </a:rPr>
              <a:t>上气道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3000">
                <a:solidFill>
                  <a:srgbClr val="00B6FF"/>
                </a:solidFill>
                <a:latin typeface="BABHLE+MS-UIGothic"/>
                <a:cs typeface="BABHLE+MS-UIGothic"/>
              </a:rPr>
              <a:t>瘤的治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BABHLE+MS-UIGothic"/>
                <a:cs typeface="BABHLE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ABHLE+MS-UIGothic"/>
                <a:cs typeface="BABHLE+MS-UIGothic"/>
              </a:rPr>
              <a:t>手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BABHLE+MS-UIGothic"/>
                <a:cs typeface="BABHLE+MS-UIGothic"/>
              </a:rPr>
              <a:t>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ABHLE+MS-UIGothic"/>
                <a:cs typeface="BABHLE+MS-UIGothic"/>
              </a:rPr>
              <a:t>其他治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FFFDFD"/>
                </a:solidFill>
                <a:latin typeface="BABHLE+MS-UIGothic"/>
                <a:cs typeface="BABHLE+MS-UIGothic"/>
              </a:rPr>
              <a:t>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于良性上气道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瘤，手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切除是主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要的治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方法；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瘤，手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切除通常需要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合放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或化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等其他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方法。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如免疫治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、靶向治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等，根据患者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的具体情况和医生建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议选择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合适的治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方法。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ABHLE+MS-UIGothic"/>
                <a:cs typeface="BABHLE+MS-UIGothic"/>
              </a:rPr>
              <a:t>放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FFFDFD"/>
                </a:solidFill>
                <a:latin typeface="BABHLE+MS-UIGothic"/>
                <a:cs typeface="BABHLE+MS-UIGothic"/>
              </a:rPr>
              <a:t>和化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和化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是治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上气道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瘤的重要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手段，可以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瘤、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解症状、延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BABHLE+MS-UIGothic"/>
                <a:cs typeface="BABHLE+MS-UIGothic"/>
              </a:rPr>
              <a:t>生存期。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https://d.book118.com/697033155165006043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WNSBAJ+FHOTLR+ArialMT</vt:lpstr>
      <vt:lpstr>Times New Roman</vt:lpstr>
      <vt:lpstr>BABHLE+MS-UIGothic</vt:lpstr>
      <vt:lpstr>WKMLUR+QQBUPA+MicrosoftYaHei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2024-09-18T00:50:16.210</cp:lastPrinted>
  <dcterms:created xsi:type="dcterms:W3CDTF">2024-09-17T16:50:16Z</dcterms:created>
  <dcterms:modified xsi:type="dcterms:W3CDTF">2024-09-17T16:50:17Z</dcterms:modified>
</cp:coreProperties>
</file>