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A6B2EF5-77BE-4A0D-84F2-07356C022B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8262-E274-4926-ABC8-8512188E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EC33C-3184-4930-B794-4A7D1B708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BECF8-4676-4708-97F6-ED53B5A6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499B6-D5F2-4BA8-A068-C2DDD11E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A5EA7-70FF-48FA-9D2C-5C46565E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4043B-B2F9-4A2E-A0E8-1B45D3EB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EFEC6-0955-4B52-85DF-01ED4A94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3C959-E75A-414F-B8FD-094F19E48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B3274-E2A6-41AF-A58D-86A3519C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4F505-589C-4950-A274-42F1EF87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ED4B-97F6-47C8-A80A-072F293F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0A31D46-6338-4153-B53B-4B00ED85481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51CDB1-4F24-4541-B8AC-0920432CA61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3401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学生校园生活守则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学生校园生活守则简介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课堂行为守则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安全和卫生守则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礼仪守则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人际关系守则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学生校园生活守则简介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为什么需要校园生活守则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学生校园生活守则的制定和执行对于培养学生良好的行为习惯、维护校园秩序以及促进学生全面发展至关重要。校园生活守则能帮助规范学生行为，培养自律意识，提高学习效率。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校园生活守则的作用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提供准则和标准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帮助学生规范行为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促进学生自主管理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培养学生自律意识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创造良好学习环境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校园生活守则的内容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校园生活守则的内容包括规范学生言行举止、强调团队合作以及重视安全和卫生。通过遵守这些规定，学生能够树立正确的价值观，维护校园和谐氛围，共同营造良好的学习氛围。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学生遵守并执行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遵守规定要求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自觉维护秩序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教师监督和引导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监督学生遵守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引导正确行为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校园生活守则的执行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学校制定具体规定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明确惩戒措施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为什么需要校园生活守则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促进学生全面发展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创造良好学习环境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维护校园秩序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养成良好行为习惯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培养学生良好的行为习惯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课堂行为守则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课堂纪律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课堂纪律是学生在课堂上应该遵守的基本规范，包括守时听讲、严禁迟到早退以及禁止嘈杂喧闹。只有保持良好的课堂纪律，学生才能更好地专注学习，为自己的成长打下良好的基础。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课堂表现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促进思维碰撞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维护课堂秩序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尊重教师和同学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保持专注听课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不得随意离席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课后作业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完成高质量作业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维护学术诚信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不抄袭不作弊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努力提升自己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主动请教不懂问题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课堂守则总结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课堂守则是学生在课堂上应该严格遵守的规范，包括课堂行为规范、课堂表现要好以及课后作业及时完成。只有做到这些，学生才能在学习中不断提升，为未来的发展打下坚实基础。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课堂行为守则重点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保持专心学习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守时听讲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展现学习态度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巩固知识点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完成高质量作业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尊重教师和同学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不当表现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随意离席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违规举止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不关注课堂内容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影响个人学习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影响他人学习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可能受到处分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主动参与学习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尊重师生关系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课堂表现指南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积极参与课堂讨论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尊重教师和同学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认真完成课后作业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课后作业重要性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后作业是巩固课堂知识、强化学习效果的重要方式。完成高质量作业不仅有助于学生提升学习成绩，更培养了学生的自律性和解决问题能力。在做作业过程中，学生应保持独立思考，杜绝抄袭和作弊行为，力求通过自己的努力完成每项作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安全和卫生守则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食品安全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保持餐具清洁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饮食卫生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避免细菌交叉感染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不共用餐具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均衡营养摄入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遵守交通规则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文明出行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注意车辆间距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防范交通事故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保持安全速度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注意行车安全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防止烟花爆竹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不私自放鞭炮爆竹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熟悉逃生路线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多做逃生演练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熄灭电器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离开房间前务必将电器断电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安全和卫生守则总结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在校园生活中，安全和卫生至关重要。无论是食品安全、交通安全还是火灾防范，我们都应该重视和执行相关守则，保障自身和他人的安全。记住，预防胜于治疗，安全第一！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https://d.book118.com/697034016012006055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学生校园生活守则</vt:lpstr>
      <vt:lpstr>目录</vt:lpstr>
      <vt:lpstr>第1章 学生校园生活守则简介</vt:lpstr>
      <vt:lpstr>为什么需要校园生活守则</vt:lpstr>
      <vt:lpstr>校园生活守则的作用</vt:lpstr>
      <vt:lpstr> </vt:lpstr>
      <vt:lpstr>校园生活守则的执行</vt:lpstr>
      <vt:lpstr>为什么需要校园生活守则</vt:lpstr>
      <vt:lpstr>第2章 课堂行为守则</vt:lpstr>
      <vt:lpstr> </vt:lpstr>
      <vt:lpstr>课堂表现</vt:lpstr>
      <vt:lpstr>课后作业</vt:lpstr>
      <vt:lpstr> </vt:lpstr>
      <vt:lpstr>课堂行为守则重点</vt:lpstr>
      <vt:lpstr>课堂表现指南</vt:lpstr>
      <vt:lpstr>课后作业重要性</vt:lpstr>
      <vt:lpstr>第3章 安全和卫生守则</vt:lpstr>
      <vt:lpstr>食品安全</vt:lpstr>
      <vt:lpstr>交通安全</vt:lpstr>
      <vt:lpstr>火灾防范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2024-09-29T15:01:02.205</cp:lastPrinted>
  <dcterms:created xsi:type="dcterms:W3CDTF">2024-09-29T07:01:02Z</dcterms:created>
  <dcterms:modified xsi:type="dcterms:W3CDTF">2024-09-29T07:01:04Z</dcterms:modified>
</cp:coreProperties>
</file>