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410638-EABB-4970-A79D-4E4F3AE22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92EF6-0F0C-4DC7-A351-04B7F4C16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CE51FF-8DD4-4717-B74F-2ABB4DF83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FF1CBA-509E-49D8-9881-F3C03CA32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E6E597-7E1D-4023-B9AA-74B3A65DC8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3FEAA7-A788-4059-8FB1-2CF6DE7D1B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6669B8-918F-4B5E-8D69-E664B7050E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1C757B-71EC-4429-846A-E7B529E3D3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2D928E-89B9-4B01-9059-DAA88C764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87056-A71C-4D2B-A450-484CC9811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9C3A51-3804-4DE5-A544-F40E57D16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351440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社会主义与中国现代化</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中国特色社会主义的理论与实践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中国现代化的战略与路径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未来展望：中国现代化的新挑战和新机遇</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结语：坚定不移走中国特色社会主义道路，全面推进中华民族伟大复兴</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20" r="28620"/>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社会主义的优越性</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社会主义制度具有集中力量办大事的优越性，能够充分发挥政府和市场的作用，推动经济社会发展。</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社会主义制度坚持以人民为中心的发展思想，把增进人民福祉、促进人的全面发展作为出发点和落脚点。</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社会主义制度具有自我完善和发展的能力，能够不断适应时代变化，推动社会进步。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新文化运动、五四运动等推动了中国的思想解放和文化革新。</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中国共产党成立后，领导人民进行了新民主主义革命和社会主义革命，为中国现代化开辟了道路。</a:t>
            </a:r>
          </a:p>
        </p:txBody>
      </p:sp>
      <p:pic>
        <p:nvPicPr>
          <p:cNvPr id="7" name="Picture 7"/>
          <p:cNvPicPr>
            <a:picLocks noChangeAspect="1"/>
          </p:cNvPicPr>
          <p:nvPr/>
        </p:nvPicPr>
        <p:blipFill>
          <a:blip r:embed="rId2"/>
          <a:srcRect l="7150" r="715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284" b="1928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1192" r="11192"/>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清朝末期的洋务运动、戊戌变法和辛亥革命，为中国现代化奠定了基础。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中国现代化的历程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社会主义是中国现代化的必然选择。只有坚持社会主义道路，才能推动中国全面、协调、可持续发展。</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中国现代化是社会主义的生动实践。中国现代化取得的巨大成就充分证明了社会主义制度的优越性和生命力。</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社会主义与中国现代化相互促进、共同发展。社会主义为中国现代化提供了制度保障和动力支持，中国现代化则为社会主义制度的自我完善和发展提供了实践经验。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社会主义与中国现代化的关系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中国特色社会主义的理论与实践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3" r="31043"/>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邓小平理论</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阐述了社会主义本质、改革开放、现代化建设等一系列重大理论问题。</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“三个代表”重要思想</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提出中国共产党要始终代表中国先进生产力的发展要求、代表中国先进文化的前进方向、代表中国最广大人民的根本利益。</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科学发展观</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强调以人为本、全面协调可持续发展，促进经济社会和人的全面发展。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中国特色社会主义的理论体系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改革开放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通过农村家庭联产承包责任制、社会主义市场经济等实践探索，推动了经济社会的快速发展。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现代化建设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提出“四个现代化”目标，即工业、农业、国防和科学技术的现代化，推动了国家整体实力的提升。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全面建设社会主义现代化国家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制定“两步走”战略安排，即到2035年基本实现社会主义现代化，到本世纪中叶把我国建成富强民主文明和谐美丽的社会主义现代化强国。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中国特色社会主义的实践探索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中国现代化的战略与路径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958" r="795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中国现代化是实现中华民族伟大复兴的必由之路，通过经济、政治、文化、社会和生态文明建设全面推进国家现代化。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实现中华民族伟大复兴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以经济建设为中心，坚持四项基本原则，坚持改革开放，不断解放和发展社会生产力，建设富强民主文明和谐美丽的社会主义现代化强国。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全面建设社会主义现代化国家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https://d.book118.com/697035144063006041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2024-09-14T04:39:34.060</cp:lastPrinted>
  <dcterms:created xsi:type="dcterms:W3CDTF">2024-09-13T20:39:34Z</dcterms:created>
  <dcterms:modified xsi:type="dcterms:W3CDTF">2024-09-13T20:39:35Z</dcterms:modified>
</cp:coreProperties>
</file>