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B9ABFB-ED2F-43DB-8BB7-B4FCA2573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E3E7E-EE28-48C8-BE8E-4BE3079ED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B38EEC-6522-4A01-9278-BAB4F9751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F68576-61AF-4E9E-ADF3-24FDE195C2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A00CBE-0007-46BA-A314-5A0D9DC29A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29BC3A-1109-425A-A8C9-9846F6C530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847745-9AAD-4E78-8378-7A0AF2B774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52660A-644D-4D43-8FE7-F5297363EF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0BF63-7B81-47FA-B93B-1434DF5B9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AC0D6-435D-4A38-9ED3-DE8B0A01C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7279C-5B1A-4EE3-A885-0D9EA12EA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3603216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三角形的周长与面积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140760" y="2818600"/>
            <a:ext cx="2748192" cy="1838325"/>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三角形基本概念及性质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三角形周长计算方法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三角形面积计算公式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直角三角形特殊性质探讨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等腰和等边三角形周长与面积问题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复杂图形中三角形周长和面积求解技巧</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三角形基本概念及性质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906" r="3590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43455" r="434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由不在同一直线上的三条线段首尾顺次相接所组成的图形叫做三角形。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按角分可分为锐角三角形、直角三角形、钝角三角形；按边分可分为不等边三角形、等腰三角形、等边三角形。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三角形定义与分类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元素名称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三角形的三条边通常用大写的英文字母表示，如a、b、c；三个角用希腊字母α、β、γ表示。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三角形的任意两边之和大于第三边；三角形的任意两边之差小于第三边；三角形具有稳定性等。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三角形元素名称及性质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两角对应相等，则两个三角形相似；三边对应成比例，则两个三角形相似；两边对应成比例且夹角相等，则两个三角形相似。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相似三角形判定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三边对应相等的两个三角形全等；两边及其夹角对应相等的两个三角形全等；两角及其夹边对应相等的两个三角形全等；两角及其中一角的对边对应相等的两个三角形全等。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全等三角形判定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相似与全等三角形判定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三角形周长计算方法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三角形周长是指三角形三条边的长度之和。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若三角形的三条边分别为a、b、c，则周长C=a+b+c。这个公式是三角形周长计算的基础。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周长定义及公式推导</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公式推导</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周长定义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示例一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已知三角形的三条边分别为3cm、4cm、5cm，则周长C=3cm+4cm+5cm=12cm。</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示例二</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已知三角形的三条边分别为6m、8m、10m，则周长C=6m+8m+10m=24m。</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已知三边求周长示例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已知两边及夹角求周长方法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方法一</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余弦定理。如果已知三角形的两边a、b以及它们之间的夹角C，可以使用余弦定理c²=a²+b²-2abcosC求出第三边c，然后再计算周长。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方法二</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正弦定理。如果已知三角形的两边a、b以及它们之间的夹角C，也可以使用正弦定理求出其他两边或角，进而求出周长。但这种方法相对复杂，一般不如余弦定理直接。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三角形面积计算公式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底乘高法求面积原理及应用</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三角形的面积等于其任意一边与这边所对的顶点到这边的垂线段的乘积的一半，即面积S=(底x高)/2。</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原理</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在实际问题中，常常通过测量三角形的底和高来直接计算其面积，如土地测量、建筑设计等领域。</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应用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p=(a+b+c)/2，S=sqrt[p(p-a)(p-b)(p-c)]，其中a、b、c为三角形三边长，p为半周长，S为面积。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推导与证明</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通过三角形边长与面积的关系，利用代数方法推导出海伦公式，证明其正确性和适用性。该公式适用于任何类型的三角形，无需知道其高或角度即可求解面积。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海伦公式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海伦公式推导与证明过程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https://d.book118.com/697036032161006042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2024-09-16T10:39:18.201</cp:lastPrinted>
  <dcterms:created xsi:type="dcterms:W3CDTF">2024-09-16T02:39:18Z</dcterms:created>
  <dcterms:modified xsi:type="dcterms:W3CDTF">2024-09-16T02:39:20Z</dcterms:modified>
</cp:coreProperties>
</file>