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00.xml" ContentType="application/vnd.openxmlformats-officedocument.presentationml.tags+xml"/>
  <Override PartName="/ppt/tags/tag1001.xml" ContentType="application/vnd.openxmlformats-officedocument.presentationml.tags+xml"/>
  <Override PartName="/ppt/tags/tag1002.xml" ContentType="application/vnd.openxmlformats-officedocument.presentationml.tags+xml"/>
  <Override PartName="/ppt/tags/tag1003.xml" ContentType="application/vnd.openxmlformats-officedocument.presentationml.tags+xml"/>
  <Override PartName="/ppt/tags/tag1004.xml" ContentType="application/vnd.openxmlformats-officedocument.presentationml.tags+xml"/>
  <Override PartName="/ppt/tags/tag1005.xml" ContentType="application/vnd.openxmlformats-officedocument.presentationml.tags+xml"/>
  <Override PartName="/ppt/tags/tag1006.xml" ContentType="application/vnd.openxmlformats-officedocument.presentationml.tags+xml"/>
  <Override PartName="/ppt/tags/tag1007.xml" ContentType="application/vnd.openxmlformats-officedocument.presentationml.tags+xml"/>
  <Override PartName="/ppt/tags/tag1008.xml" ContentType="application/vnd.openxmlformats-officedocument.presentationml.tags+xml"/>
  <Override PartName="/ppt/tags/tag1009.xml" ContentType="application/vnd.openxmlformats-officedocument.presentationml.tags+xml"/>
  <Override PartName="/ppt/tags/tag101.xml" ContentType="application/vnd.openxmlformats-officedocument.presentationml.tags+xml"/>
  <Override PartName="/ppt/tags/tag1010.xml" ContentType="application/vnd.openxmlformats-officedocument.presentationml.tags+xml"/>
  <Override PartName="/ppt/tags/tag1011.xml" ContentType="application/vnd.openxmlformats-officedocument.presentationml.tags+xml"/>
  <Override PartName="/ppt/tags/tag1012.xml" ContentType="application/vnd.openxmlformats-officedocument.presentationml.tags+xml"/>
  <Override PartName="/ppt/tags/tag1013.xml" ContentType="application/vnd.openxmlformats-officedocument.presentationml.tags+xml"/>
  <Override PartName="/ppt/tags/tag1014.xml" ContentType="application/vnd.openxmlformats-officedocument.presentationml.tags+xml"/>
  <Override PartName="/ppt/tags/tag1015.xml" ContentType="application/vnd.openxmlformats-officedocument.presentationml.tags+xml"/>
  <Override PartName="/ppt/tags/tag1016.xml" ContentType="application/vnd.openxmlformats-officedocument.presentationml.tags+xml"/>
  <Override PartName="/ppt/tags/tag1017.xml" ContentType="application/vnd.openxmlformats-officedocument.presentationml.tags+xml"/>
  <Override PartName="/ppt/tags/tag1018.xml" ContentType="application/vnd.openxmlformats-officedocument.presentationml.tags+xml"/>
  <Override PartName="/ppt/tags/tag1019.xml" ContentType="application/vnd.openxmlformats-officedocument.presentationml.tags+xml"/>
  <Override PartName="/ppt/tags/tag102.xml" ContentType="application/vnd.openxmlformats-officedocument.presentationml.tags+xml"/>
  <Override PartName="/ppt/tags/tag1020.xml" ContentType="application/vnd.openxmlformats-officedocument.presentationml.tags+xml"/>
  <Override PartName="/ppt/tags/tag1021.xml" ContentType="application/vnd.openxmlformats-officedocument.presentationml.tags+xml"/>
  <Override PartName="/ppt/tags/tag1022.xml" ContentType="application/vnd.openxmlformats-officedocument.presentationml.tags+xml"/>
  <Override PartName="/ppt/tags/tag1023.xml" ContentType="application/vnd.openxmlformats-officedocument.presentationml.tags+xml"/>
  <Override PartName="/ppt/tags/tag1024.xml" ContentType="application/vnd.openxmlformats-officedocument.presentationml.tags+xml"/>
  <Override PartName="/ppt/tags/tag1025.xml" ContentType="application/vnd.openxmlformats-officedocument.presentationml.tags+xml"/>
  <Override PartName="/ppt/tags/tag1026.xml" ContentType="application/vnd.openxmlformats-officedocument.presentationml.tags+xml"/>
  <Override PartName="/ppt/tags/tag1027.xml" ContentType="application/vnd.openxmlformats-officedocument.presentationml.tags+xml"/>
  <Override PartName="/ppt/tags/tag1028.xml" ContentType="application/vnd.openxmlformats-officedocument.presentationml.tags+xml"/>
  <Override PartName="/ppt/tags/tag1029.xml" ContentType="application/vnd.openxmlformats-officedocument.presentationml.tags+xml"/>
  <Override PartName="/ppt/tags/tag103.xml" ContentType="application/vnd.openxmlformats-officedocument.presentationml.tags+xml"/>
  <Override PartName="/ppt/tags/tag1030.xml" ContentType="application/vnd.openxmlformats-officedocument.presentationml.tags+xml"/>
  <Override PartName="/ppt/tags/tag1031.xml" ContentType="application/vnd.openxmlformats-officedocument.presentationml.tags+xml"/>
  <Override PartName="/ppt/tags/tag1032.xml" ContentType="application/vnd.openxmlformats-officedocument.presentationml.tags+xml"/>
  <Override PartName="/ppt/tags/tag1033.xml" ContentType="application/vnd.openxmlformats-officedocument.presentationml.tags+xml"/>
  <Override PartName="/ppt/tags/tag1034.xml" ContentType="application/vnd.openxmlformats-officedocument.presentationml.tags+xml"/>
  <Override PartName="/ppt/tags/tag1035.xml" ContentType="application/vnd.openxmlformats-officedocument.presentationml.tags+xml"/>
  <Override PartName="/ppt/tags/tag1036.xml" ContentType="application/vnd.openxmlformats-officedocument.presentationml.tags+xml"/>
  <Override PartName="/ppt/tags/tag1037.xml" ContentType="application/vnd.openxmlformats-officedocument.presentationml.tags+xml"/>
  <Override PartName="/ppt/tags/tag1038.xml" ContentType="application/vnd.openxmlformats-officedocument.presentationml.tags+xml"/>
  <Override PartName="/ppt/tags/tag1039.xml" ContentType="application/vnd.openxmlformats-officedocument.presentationml.tags+xml"/>
  <Override PartName="/ppt/tags/tag104.xml" ContentType="application/vnd.openxmlformats-officedocument.presentationml.tags+xml"/>
  <Override PartName="/ppt/tags/tag1040.xml" ContentType="application/vnd.openxmlformats-officedocument.presentationml.tags+xml"/>
  <Override PartName="/ppt/tags/tag1041.xml" ContentType="application/vnd.openxmlformats-officedocument.presentationml.tags+xml"/>
  <Override PartName="/ppt/tags/tag1042.xml" ContentType="application/vnd.openxmlformats-officedocument.presentationml.tags+xml"/>
  <Override PartName="/ppt/tags/tag1043.xml" ContentType="application/vnd.openxmlformats-officedocument.presentationml.tags+xml"/>
  <Override PartName="/ppt/tags/tag1044.xml" ContentType="application/vnd.openxmlformats-officedocument.presentationml.tags+xml"/>
  <Override PartName="/ppt/tags/tag1045.xml" ContentType="application/vnd.openxmlformats-officedocument.presentationml.tags+xml"/>
  <Override PartName="/ppt/tags/tag1046.xml" ContentType="application/vnd.openxmlformats-officedocument.presentationml.tags+xml"/>
  <Override PartName="/ppt/tags/tag1047.xml" ContentType="application/vnd.openxmlformats-officedocument.presentationml.tags+xml"/>
  <Override PartName="/ppt/tags/tag1048.xml" ContentType="application/vnd.openxmlformats-officedocument.presentationml.tags+xml"/>
  <Override PartName="/ppt/tags/tag1049.xml" ContentType="application/vnd.openxmlformats-officedocument.presentationml.tags+xml"/>
  <Override PartName="/ppt/tags/tag105.xml" ContentType="application/vnd.openxmlformats-officedocument.presentationml.tags+xml"/>
  <Override PartName="/ppt/tags/tag1050.xml" ContentType="application/vnd.openxmlformats-officedocument.presentationml.tags+xml"/>
  <Override PartName="/ppt/tags/tag1051.xml" ContentType="application/vnd.openxmlformats-officedocument.presentationml.tags+xml"/>
  <Override PartName="/ppt/tags/tag1052.xml" ContentType="application/vnd.openxmlformats-officedocument.presentationml.tags+xml"/>
  <Override PartName="/ppt/tags/tag1053.xml" ContentType="application/vnd.openxmlformats-officedocument.presentationml.tags+xml"/>
  <Override PartName="/ppt/tags/tag1054.xml" ContentType="application/vnd.openxmlformats-officedocument.presentationml.tags+xml"/>
  <Override PartName="/ppt/tags/tag1055.xml" ContentType="application/vnd.openxmlformats-officedocument.presentationml.tags+xml"/>
  <Override PartName="/ppt/tags/tag1056.xml" ContentType="application/vnd.openxmlformats-officedocument.presentationml.tags+xml"/>
  <Override PartName="/ppt/tags/tag1057.xml" ContentType="application/vnd.openxmlformats-officedocument.presentationml.tags+xml"/>
  <Override PartName="/ppt/tags/tag1058.xml" ContentType="application/vnd.openxmlformats-officedocument.presentationml.tags+xml"/>
  <Override PartName="/ppt/tags/tag1059.xml" ContentType="application/vnd.openxmlformats-officedocument.presentationml.tags+xml"/>
  <Override PartName="/ppt/tags/tag106.xml" ContentType="application/vnd.openxmlformats-officedocument.presentationml.tags+xml"/>
  <Override PartName="/ppt/tags/tag1060.xml" ContentType="application/vnd.openxmlformats-officedocument.presentationml.tags+xml"/>
  <Override PartName="/ppt/tags/tag1061.xml" ContentType="application/vnd.openxmlformats-officedocument.presentationml.tags+xml"/>
  <Override PartName="/ppt/tags/tag1062.xml" ContentType="application/vnd.openxmlformats-officedocument.presentationml.tags+xml"/>
  <Override PartName="/ppt/tags/tag1063.xml" ContentType="application/vnd.openxmlformats-officedocument.presentationml.tags+xml"/>
  <Override PartName="/ppt/tags/tag1064.xml" ContentType="application/vnd.openxmlformats-officedocument.presentationml.tags+xml"/>
  <Override PartName="/ppt/tags/tag1065.xml" ContentType="application/vnd.openxmlformats-officedocument.presentationml.tags+xml"/>
  <Override PartName="/ppt/tags/tag1066.xml" ContentType="application/vnd.openxmlformats-officedocument.presentationml.tags+xml"/>
  <Override PartName="/ppt/tags/tag1067.xml" ContentType="application/vnd.openxmlformats-officedocument.presentationml.tags+xml"/>
  <Override PartName="/ppt/tags/tag1068.xml" ContentType="application/vnd.openxmlformats-officedocument.presentationml.tags+xml"/>
  <Override PartName="/ppt/tags/tag1069.xml" ContentType="application/vnd.openxmlformats-officedocument.presentationml.tags+xml"/>
  <Override PartName="/ppt/tags/tag107.xml" ContentType="application/vnd.openxmlformats-officedocument.presentationml.tags+xml"/>
  <Override PartName="/ppt/tags/tag1070.xml" ContentType="application/vnd.openxmlformats-officedocument.presentationml.tags+xml"/>
  <Override PartName="/ppt/tags/tag1071.xml" ContentType="application/vnd.openxmlformats-officedocument.presentationml.tags+xml"/>
  <Override PartName="/ppt/tags/tag1072.xml" ContentType="application/vnd.openxmlformats-officedocument.presentationml.tags+xml"/>
  <Override PartName="/ppt/tags/tag1073.xml" ContentType="application/vnd.openxmlformats-officedocument.presentationml.tags+xml"/>
  <Override PartName="/ppt/tags/tag1074.xml" ContentType="application/vnd.openxmlformats-officedocument.presentationml.tags+xml"/>
  <Override PartName="/ppt/tags/tag1075.xml" ContentType="application/vnd.openxmlformats-officedocument.presentationml.tags+xml"/>
  <Override PartName="/ppt/tags/tag1076.xml" ContentType="application/vnd.openxmlformats-officedocument.presentationml.tags+xml"/>
  <Override PartName="/ppt/tags/tag1077.xml" ContentType="application/vnd.openxmlformats-officedocument.presentationml.tags+xml"/>
  <Override PartName="/ppt/tags/tag1078.xml" ContentType="application/vnd.openxmlformats-officedocument.presentationml.tags+xml"/>
  <Override PartName="/ppt/tags/tag1079.xml" ContentType="application/vnd.openxmlformats-officedocument.presentationml.tags+xml"/>
  <Override PartName="/ppt/tags/tag108.xml" ContentType="application/vnd.openxmlformats-officedocument.presentationml.tags+xml"/>
  <Override PartName="/ppt/tags/tag1080.xml" ContentType="application/vnd.openxmlformats-officedocument.presentationml.tags+xml"/>
  <Override PartName="/ppt/tags/tag1081.xml" ContentType="application/vnd.openxmlformats-officedocument.presentationml.tags+xml"/>
  <Override PartName="/ppt/tags/tag1082.xml" ContentType="application/vnd.openxmlformats-officedocument.presentationml.tags+xml"/>
  <Override PartName="/ppt/tags/tag1083.xml" ContentType="application/vnd.openxmlformats-officedocument.presentationml.tags+xml"/>
  <Override PartName="/ppt/tags/tag1084.xml" ContentType="application/vnd.openxmlformats-officedocument.presentationml.tags+xml"/>
  <Override PartName="/ppt/tags/tag1085.xml" ContentType="application/vnd.openxmlformats-officedocument.presentationml.tags+xml"/>
  <Override PartName="/ppt/tags/tag1086.xml" ContentType="application/vnd.openxmlformats-officedocument.presentationml.tags+xml"/>
  <Override PartName="/ppt/tags/tag1087.xml" ContentType="application/vnd.openxmlformats-officedocument.presentationml.tags+xml"/>
  <Override PartName="/ppt/tags/tag1088.xml" ContentType="application/vnd.openxmlformats-officedocument.presentationml.tags+xml"/>
  <Override PartName="/ppt/tags/tag1089.xml" ContentType="application/vnd.openxmlformats-officedocument.presentationml.tags+xml"/>
  <Override PartName="/ppt/tags/tag109.xml" ContentType="application/vnd.openxmlformats-officedocument.presentationml.tags+xml"/>
  <Override PartName="/ppt/tags/tag1090.xml" ContentType="application/vnd.openxmlformats-officedocument.presentationml.tags+xml"/>
  <Override PartName="/ppt/tags/tag1091.xml" ContentType="application/vnd.openxmlformats-officedocument.presentationml.tags+xml"/>
  <Override PartName="/ppt/tags/tag1092.xml" ContentType="application/vnd.openxmlformats-officedocument.presentationml.tags+xml"/>
  <Override PartName="/ppt/tags/tag1093.xml" ContentType="application/vnd.openxmlformats-officedocument.presentationml.tags+xml"/>
  <Override PartName="/ppt/tags/tag1094.xml" ContentType="application/vnd.openxmlformats-officedocument.presentationml.tags+xml"/>
  <Override PartName="/ppt/tags/tag1095.xml" ContentType="application/vnd.openxmlformats-officedocument.presentationml.tags+xml"/>
  <Override PartName="/ppt/tags/tag1096.xml" ContentType="application/vnd.openxmlformats-officedocument.presentationml.tags+xml"/>
  <Override PartName="/ppt/tags/tag1097.xml" ContentType="application/vnd.openxmlformats-officedocument.presentationml.tags+xml"/>
  <Override PartName="/ppt/tags/tag1098.xml" ContentType="application/vnd.openxmlformats-officedocument.presentationml.tags+xml"/>
  <Override PartName="/ppt/tags/tag109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00.xml" ContentType="application/vnd.openxmlformats-officedocument.presentationml.tags+xml"/>
  <Override PartName="/ppt/tags/tag1101.xml" ContentType="application/vnd.openxmlformats-officedocument.presentationml.tags+xml"/>
  <Override PartName="/ppt/tags/tag1102.xml" ContentType="application/vnd.openxmlformats-officedocument.presentationml.tags+xml"/>
  <Override PartName="/ppt/tags/tag1103.xml" ContentType="application/vnd.openxmlformats-officedocument.presentationml.tags+xml"/>
  <Override PartName="/ppt/tags/tag1104.xml" ContentType="application/vnd.openxmlformats-officedocument.presentationml.tags+xml"/>
  <Override PartName="/ppt/tags/tag1105.xml" ContentType="application/vnd.openxmlformats-officedocument.presentationml.tags+xml"/>
  <Override PartName="/ppt/tags/tag1106.xml" ContentType="application/vnd.openxmlformats-officedocument.presentationml.tags+xml"/>
  <Override PartName="/ppt/tags/tag1107.xml" ContentType="application/vnd.openxmlformats-officedocument.presentationml.tags+xml"/>
  <Override PartName="/ppt/tags/tag1108.xml" ContentType="application/vnd.openxmlformats-officedocument.presentationml.tags+xml"/>
  <Override PartName="/ppt/tags/tag1109.xml" ContentType="application/vnd.openxmlformats-officedocument.presentationml.tags+xml"/>
  <Override PartName="/ppt/tags/tag111.xml" ContentType="application/vnd.openxmlformats-officedocument.presentationml.tags+xml"/>
  <Override PartName="/ppt/tags/tag1110.xml" ContentType="application/vnd.openxmlformats-officedocument.presentationml.tags+xml"/>
  <Override PartName="/ppt/tags/tag1111.xml" ContentType="application/vnd.openxmlformats-officedocument.presentationml.tags+xml"/>
  <Override PartName="/ppt/tags/tag1112.xml" ContentType="application/vnd.openxmlformats-officedocument.presentationml.tags+xml"/>
  <Override PartName="/ppt/tags/tag1113.xml" ContentType="application/vnd.openxmlformats-officedocument.presentationml.tags+xml"/>
  <Override PartName="/ppt/tags/tag1114.xml" ContentType="application/vnd.openxmlformats-officedocument.presentationml.tags+xml"/>
  <Override PartName="/ppt/tags/tag1115.xml" ContentType="application/vnd.openxmlformats-officedocument.presentationml.tags+xml"/>
  <Override PartName="/ppt/tags/tag1116.xml" ContentType="application/vnd.openxmlformats-officedocument.presentationml.tags+xml"/>
  <Override PartName="/ppt/tags/tag1117.xml" ContentType="application/vnd.openxmlformats-officedocument.presentationml.tags+xml"/>
  <Override PartName="/ppt/tags/tag1118.xml" ContentType="application/vnd.openxmlformats-officedocument.presentationml.tags+xml"/>
  <Override PartName="/ppt/tags/tag1119.xml" ContentType="application/vnd.openxmlformats-officedocument.presentationml.tags+xml"/>
  <Override PartName="/ppt/tags/tag112.xml" ContentType="application/vnd.openxmlformats-officedocument.presentationml.tags+xml"/>
  <Override PartName="/ppt/tags/tag1120.xml" ContentType="application/vnd.openxmlformats-officedocument.presentationml.tags+xml"/>
  <Override PartName="/ppt/tags/tag1121.xml" ContentType="application/vnd.openxmlformats-officedocument.presentationml.tags+xml"/>
  <Override PartName="/ppt/tags/tag1122.xml" ContentType="application/vnd.openxmlformats-officedocument.presentationml.tags+xml"/>
  <Override PartName="/ppt/tags/tag1123.xml" ContentType="application/vnd.openxmlformats-officedocument.presentationml.tags+xml"/>
  <Override PartName="/ppt/tags/tag1124.xml" ContentType="application/vnd.openxmlformats-officedocument.presentationml.tags+xml"/>
  <Override PartName="/ppt/tags/tag1125.xml" ContentType="application/vnd.openxmlformats-officedocument.presentationml.tags+xml"/>
  <Override PartName="/ppt/tags/tag1126.xml" ContentType="application/vnd.openxmlformats-officedocument.presentationml.tags+xml"/>
  <Override PartName="/ppt/tags/tag1127.xml" ContentType="application/vnd.openxmlformats-officedocument.presentationml.tags+xml"/>
  <Override PartName="/ppt/tags/tag1128.xml" ContentType="application/vnd.openxmlformats-officedocument.presentationml.tags+xml"/>
  <Override PartName="/ppt/tags/tag1129.xml" ContentType="application/vnd.openxmlformats-officedocument.presentationml.tags+xml"/>
  <Override PartName="/ppt/tags/tag113.xml" ContentType="application/vnd.openxmlformats-officedocument.presentationml.tags+xml"/>
  <Override PartName="/ppt/tags/tag1130.xml" ContentType="application/vnd.openxmlformats-officedocument.presentationml.tags+xml"/>
  <Override PartName="/ppt/tags/tag1131.xml" ContentType="application/vnd.openxmlformats-officedocument.presentationml.tags+xml"/>
  <Override PartName="/ppt/tags/tag1132.xml" ContentType="application/vnd.openxmlformats-officedocument.presentationml.tags+xml"/>
  <Override PartName="/ppt/tags/tag1133.xml" ContentType="application/vnd.openxmlformats-officedocument.presentationml.tags+xml"/>
  <Override PartName="/ppt/tags/tag1134.xml" ContentType="application/vnd.openxmlformats-officedocument.presentationml.tags+xml"/>
  <Override PartName="/ppt/tags/tag1135.xml" ContentType="application/vnd.openxmlformats-officedocument.presentationml.tags+xml"/>
  <Override PartName="/ppt/tags/tag1136.xml" ContentType="application/vnd.openxmlformats-officedocument.presentationml.tags+xml"/>
  <Override PartName="/ppt/tags/tag1137.xml" ContentType="application/vnd.openxmlformats-officedocument.presentationml.tags+xml"/>
  <Override PartName="/ppt/tags/tag1138.xml" ContentType="application/vnd.openxmlformats-officedocument.presentationml.tags+xml"/>
  <Override PartName="/ppt/tags/tag1139.xml" ContentType="application/vnd.openxmlformats-officedocument.presentationml.tags+xml"/>
  <Override PartName="/ppt/tags/tag114.xml" ContentType="application/vnd.openxmlformats-officedocument.presentationml.tags+xml"/>
  <Override PartName="/ppt/tags/tag1140.xml" ContentType="application/vnd.openxmlformats-officedocument.presentationml.tags+xml"/>
  <Override PartName="/ppt/tags/tag1141.xml" ContentType="application/vnd.openxmlformats-officedocument.presentationml.tags+xml"/>
  <Override PartName="/ppt/tags/tag1142.xml" ContentType="application/vnd.openxmlformats-officedocument.presentationml.tags+xml"/>
  <Override PartName="/ppt/tags/tag1143.xml" ContentType="application/vnd.openxmlformats-officedocument.presentationml.tags+xml"/>
  <Override PartName="/ppt/tags/tag1144.xml" ContentType="application/vnd.openxmlformats-officedocument.presentationml.tags+xml"/>
  <Override PartName="/ppt/tags/tag1145.xml" ContentType="application/vnd.openxmlformats-officedocument.presentationml.tags+xml"/>
  <Override PartName="/ppt/tags/tag1146.xml" ContentType="application/vnd.openxmlformats-officedocument.presentationml.tags+xml"/>
  <Override PartName="/ppt/tags/tag1147.xml" ContentType="application/vnd.openxmlformats-officedocument.presentationml.tags+xml"/>
  <Override PartName="/ppt/tags/tag1148.xml" ContentType="application/vnd.openxmlformats-officedocument.presentationml.tags+xml"/>
  <Override PartName="/ppt/tags/tag1149.xml" ContentType="application/vnd.openxmlformats-officedocument.presentationml.tags+xml"/>
  <Override PartName="/ppt/tags/tag115.xml" ContentType="application/vnd.openxmlformats-officedocument.presentationml.tags+xml"/>
  <Override PartName="/ppt/tags/tag1150.xml" ContentType="application/vnd.openxmlformats-officedocument.presentationml.tags+xml"/>
  <Override PartName="/ppt/tags/tag1151.xml" ContentType="application/vnd.openxmlformats-officedocument.presentationml.tags+xml"/>
  <Override PartName="/ppt/tags/tag1152.xml" ContentType="application/vnd.openxmlformats-officedocument.presentationml.tags+xml"/>
  <Override PartName="/ppt/tags/tag1153.xml" ContentType="application/vnd.openxmlformats-officedocument.presentationml.tags+xml"/>
  <Override PartName="/ppt/tags/tag1154.xml" ContentType="application/vnd.openxmlformats-officedocument.presentationml.tags+xml"/>
  <Override PartName="/ppt/tags/tag1155.xml" ContentType="application/vnd.openxmlformats-officedocument.presentationml.tags+xml"/>
  <Override PartName="/ppt/tags/tag1156.xml" ContentType="application/vnd.openxmlformats-officedocument.presentationml.tags+xml"/>
  <Override PartName="/ppt/tags/tag1157.xml" ContentType="application/vnd.openxmlformats-officedocument.presentationml.tags+xml"/>
  <Override PartName="/ppt/tags/tag1158.xml" ContentType="application/vnd.openxmlformats-officedocument.presentationml.tags+xml"/>
  <Override PartName="/ppt/tags/tag1159.xml" ContentType="application/vnd.openxmlformats-officedocument.presentationml.tags+xml"/>
  <Override PartName="/ppt/tags/tag116.xml" ContentType="application/vnd.openxmlformats-officedocument.presentationml.tags+xml"/>
  <Override PartName="/ppt/tags/tag1160.xml" ContentType="application/vnd.openxmlformats-officedocument.presentationml.tags+xml"/>
  <Override PartName="/ppt/tags/tag1161.xml" ContentType="application/vnd.openxmlformats-officedocument.presentationml.tags+xml"/>
  <Override PartName="/ppt/tags/tag1162.xml" ContentType="application/vnd.openxmlformats-officedocument.presentationml.tags+xml"/>
  <Override PartName="/ppt/tags/tag1163.xml" ContentType="application/vnd.openxmlformats-officedocument.presentationml.tags+xml"/>
  <Override PartName="/ppt/tags/tag1164.xml" ContentType="application/vnd.openxmlformats-officedocument.presentationml.tags+xml"/>
  <Override PartName="/ppt/tags/tag1165.xml" ContentType="application/vnd.openxmlformats-officedocument.presentationml.tags+xml"/>
  <Override PartName="/ppt/tags/tag1166.xml" ContentType="application/vnd.openxmlformats-officedocument.presentationml.tags+xml"/>
  <Override PartName="/ppt/tags/tag1167.xml" ContentType="application/vnd.openxmlformats-officedocument.presentationml.tags+xml"/>
  <Override PartName="/ppt/tags/tag1168.xml" ContentType="application/vnd.openxmlformats-officedocument.presentationml.tags+xml"/>
  <Override PartName="/ppt/tags/tag1169.xml" ContentType="application/vnd.openxmlformats-officedocument.presentationml.tags+xml"/>
  <Override PartName="/ppt/tags/tag117.xml" ContentType="application/vnd.openxmlformats-officedocument.presentationml.tags+xml"/>
  <Override PartName="/ppt/tags/tag1170.xml" ContentType="application/vnd.openxmlformats-officedocument.presentationml.tags+xml"/>
  <Override PartName="/ppt/tags/tag1171.xml" ContentType="application/vnd.openxmlformats-officedocument.presentationml.tags+xml"/>
  <Override PartName="/ppt/tags/tag1172.xml" ContentType="application/vnd.openxmlformats-officedocument.presentationml.tags+xml"/>
  <Override PartName="/ppt/tags/tag1173.xml" ContentType="application/vnd.openxmlformats-officedocument.presentationml.tags+xml"/>
  <Override PartName="/ppt/tags/tag1174.xml" ContentType="application/vnd.openxmlformats-officedocument.presentationml.tags+xml"/>
  <Override PartName="/ppt/tags/tag1175.xml" ContentType="application/vnd.openxmlformats-officedocument.presentationml.tags+xml"/>
  <Override PartName="/ppt/tags/tag1176.xml" ContentType="application/vnd.openxmlformats-officedocument.presentationml.tags+xml"/>
  <Override PartName="/ppt/tags/tag1177.xml" ContentType="application/vnd.openxmlformats-officedocument.presentationml.tags+xml"/>
  <Override PartName="/ppt/tags/tag1178.xml" ContentType="application/vnd.openxmlformats-officedocument.presentationml.tags+xml"/>
  <Override PartName="/ppt/tags/tag1179.xml" ContentType="application/vnd.openxmlformats-officedocument.presentationml.tags+xml"/>
  <Override PartName="/ppt/tags/tag118.xml" ContentType="application/vnd.openxmlformats-officedocument.presentationml.tags+xml"/>
  <Override PartName="/ppt/tags/tag1180.xml" ContentType="application/vnd.openxmlformats-officedocument.presentationml.tags+xml"/>
  <Override PartName="/ppt/tags/tag1181.xml" ContentType="application/vnd.openxmlformats-officedocument.presentationml.tags+xml"/>
  <Override PartName="/ppt/tags/tag1182.xml" ContentType="application/vnd.openxmlformats-officedocument.presentationml.tags+xml"/>
  <Override PartName="/ppt/tags/tag1183.xml" ContentType="application/vnd.openxmlformats-officedocument.presentationml.tags+xml"/>
  <Override PartName="/ppt/tags/tag1184.xml" ContentType="application/vnd.openxmlformats-officedocument.presentationml.tags+xml"/>
  <Override PartName="/ppt/tags/tag1185.xml" ContentType="application/vnd.openxmlformats-officedocument.presentationml.tags+xml"/>
  <Override PartName="/ppt/tags/tag1186.xml" ContentType="application/vnd.openxmlformats-officedocument.presentationml.tags+xml"/>
  <Override PartName="/ppt/tags/tag1187.xml" ContentType="application/vnd.openxmlformats-officedocument.presentationml.tags+xml"/>
  <Override PartName="/ppt/tags/tag1188.xml" ContentType="application/vnd.openxmlformats-officedocument.presentationml.tags+xml"/>
  <Override PartName="/ppt/tags/tag1189.xml" ContentType="application/vnd.openxmlformats-officedocument.presentationml.tags+xml"/>
  <Override PartName="/ppt/tags/tag119.xml" ContentType="application/vnd.openxmlformats-officedocument.presentationml.tags+xml"/>
  <Override PartName="/ppt/tags/tag1190.xml" ContentType="application/vnd.openxmlformats-officedocument.presentationml.tags+xml"/>
  <Override PartName="/ppt/tags/tag1191.xml" ContentType="application/vnd.openxmlformats-officedocument.presentationml.tags+xml"/>
  <Override PartName="/ppt/tags/tag1192.xml" ContentType="application/vnd.openxmlformats-officedocument.presentationml.tags+xml"/>
  <Override PartName="/ppt/tags/tag1193.xml" ContentType="application/vnd.openxmlformats-officedocument.presentationml.tags+xml"/>
  <Override PartName="/ppt/tags/tag1194.xml" ContentType="application/vnd.openxmlformats-officedocument.presentationml.tags+xml"/>
  <Override PartName="/ppt/tags/tag1195.xml" ContentType="application/vnd.openxmlformats-officedocument.presentationml.tags+xml"/>
  <Override PartName="/ppt/tags/tag1196.xml" ContentType="application/vnd.openxmlformats-officedocument.presentationml.tags+xml"/>
  <Override PartName="/ppt/tags/tag1197.xml" ContentType="application/vnd.openxmlformats-officedocument.presentationml.tags+xml"/>
  <Override PartName="/ppt/tags/tag1198.xml" ContentType="application/vnd.openxmlformats-officedocument.presentationml.tags+xml"/>
  <Override PartName="/ppt/tags/tag119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00.xml" ContentType="application/vnd.openxmlformats-officedocument.presentationml.tags+xml"/>
  <Override PartName="/ppt/tags/tag1201.xml" ContentType="application/vnd.openxmlformats-officedocument.presentationml.tags+xml"/>
  <Override PartName="/ppt/tags/tag1202.xml" ContentType="application/vnd.openxmlformats-officedocument.presentationml.tags+xml"/>
  <Override PartName="/ppt/tags/tag1203.xml" ContentType="application/vnd.openxmlformats-officedocument.presentationml.tags+xml"/>
  <Override PartName="/ppt/tags/tag1204.xml" ContentType="application/vnd.openxmlformats-officedocument.presentationml.tags+xml"/>
  <Override PartName="/ppt/tags/tag1205.xml" ContentType="application/vnd.openxmlformats-officedocument.presentationml.tags+xml"/>
  <Override PartName="/ppt/tags/tag1206.xml" ContentType="application/vnd.openxmlformats-officedocument.presentationml.tags+xml"/>
  <Override PartName="/ppt/tags/tag1207.xml" ContentType="application/vnd.openxmlformats-officedocument.presentationml.tags+xml"/>
  <Override PartName="/ppt/tags/tag1208.xml" ContentType="application/vnd.openxmlformats-officedocument.presentationml.tags+xml"/>
  <Override PartName="/ppt/tags/tag1209.xml" ContentType="application/vnd.openxmlformats-officedocument.presentationml.tags+xml"/>
  <Override PartName="/ppt/tags/tag121.xml" ContentType="application/vnd.openxmlformats-officedocument.presentationml.tags+xml"/>
  <Override PartName="/ppt/tags/tag1210.xml" ContentType="application/vnd.openxmlformats-officedocument.presentationml.tags+xml"/>
  <Override PartName="/ppt/tags/tag1211.xml" ContentType="application/vnd.openxmlformats-officedocument.presentationml.tags+xml"/>
  <Override PartName="/ppt/tags/tag1212.xml" ContentType="application/vnd.openxmlformats-officedocument.presentationml.tags+xml"/>
  <Override PartName="/ppt/tags/tag1213.xml" ContentType="application/vnd.openxmlformats-officedocument.presentationml.tags+xml"/>
  <Override PartName="/ppt/tags/tag1214.xml" ContentType="application/vnd.openxmlformats-officedocument.presentationml.tags+xml"/>
  <Override PartName="/ppt/tags/tag1215.xml" ContentType="application/vnd.openxmlformats-officedocument.presentationml.tags+xml"/>
  <Override PartName="/ppt/tags/tag1216.xml" ContentType="application/vnd.openxmlformats-officedocument.presentationml.tags+xml"/>
  <Override PartName="/ppt/tags/tag1217.xml" ContentType="application/vnd.openxmlformats-officedocument.presentationml.tags+xml"/>
  <Override PartName="/ppt/tags/tag1218.xml" ContentType="application/vnd.openxmlformats-officedocument.presentationml.tags+xml"/>
  <Override PartName="/ppt/tags/tag1219.xml" ContentType="application/vnd.openxmlformats-officedocument.presentationml.tags+xml"/>
  <Override PartName="/ppt/tags/tag122.xml" ContentType="application/vnd.openxmlformats-officedocument.presentationml.tags+xml"/>
  <Override PartName="/ppt/tags/tag1220.xml" ContentType="application/vnd.openxmlformats-officedocument.presentationml.tags+xml"/>
  <Override PartName="/ppt/tags/tag1221.xml" ContentType="application/vnd.openxmlformats-officedocument.presentationml.tags+xml"/>
  <Override PartName="/ppt/tags/tag1222.xml" ContentType="application/vnd.openxmlformats-officedocument.presentationml.tags+xml"/>
  <Override PartName="/ppt/tags/tag1223.xml" ContentType="application/vnd.openxmlformats-officedocument.presentationml.tags+xml"/>
  <Override PartName="/ppt/tags/tag1224.xml" ContentType="application/vnd.openxmlformats-officedocument.presentationml.tags+xml"/>
  <Override PartName="/ppt/tags/tag1225.xml" ContentType="application/vnd.openxmlformats-officedocument.presentationml.tags+xml"/>
  <Override PartName="/ppt/tags/tag1226.xml" ContentType="application/vnd.openxmlformats-officedocument.presentationml.tags+xml"/>
  <Override PartName="/ppt/tags/tag1227.xml" ContentType="application/vnd.openxmlformats-officedocument.presentationml.tags+xml"/>
  <Override PartName="/ppt/tags/tag1228.xml" ContentType="application/vnd.openxmlformats-officedocument.presentationml.tags+xml"/>
  <Override PartName="/ppt/tags/tag1229.xml" ContentType="application/vnd.openxmlformats-officedocument.presentationml.tags+xml"/>
  <Override PartName="/ppt/tags/tag123.xml" ContentType="application/vnd.openxmlformats-officedocument.presentationml.tags+xml"/>
  <Override PartName="/ppt/tags/tag1230.xml" ContentType="application/vnd.openxmlformats-officedocument.presentationml.tags+xml"/>
  <Override PartName="/ppt/tags/tag1231.xml" ContentType="application/vnd.openxmlformats-officedocument.presentationml.tags+xml"/>
  <Override PartName="/ppt/tags/tag1232.xml" ContentType="application/vnd.openxmlformats-officedocument.presentationml.tags+xml"/>
  <Override PartName="/ppt/tags/tag1233.xml" ContentType="application/vnd.openxmlformats-officedocument.presentationml.tags+xml"/>
  <Override PartName="/ppt/tags/tag1234.xml" ContentType="application/vnd.openxmlformats-officedocument.presentationml.tags+xml"/>
  <Override PartName="/ppt/tags/tag1235.xml" ContentType="application/vnd.openxmlformats-officedocument.presentationml.tags+xml"/>
  <Override PartName="/ppt/tags/tag1236.xml" ContentType="application/vnd.openxmlformats-officedocument.presentationml.tags+xml"/>
  <Override PartName="/ppt/tags/tag1237.xml" ContentType="application/vnd.openxmlformats-officedocument.presentationml.tags+xml"/>
  <Override PartName="/ppt/tags/tag1238.xml" ContentType="application/vnd.openxmlformats-officedocument.presentationml.tags+xml"/>
  <Override PartName="/ppt/tags/tag1239.xml" ContentType="application/vnd.openxmlformats-officedocument.presentationml.tags+xml"/>
  <Override PartName="/ppt/tags/tag124.xml" ContentType="application/vnd.openxmlformats-officedocument.presentationml.tags+xml"/>
  <Override PartName="/ppt/tags/tag1240.xml" ContentType="application/vnd.openxmlformats-officedocument.presentationml.tags+xml"/>
  <Override PartName="/ppt/tags/tag1241.xml" ContentType="application/vnd.openxmlformats-officedocument.presentationml.tags+xml"/>
  <Override PartName="/ppt/tags/tag1242.xml" ContentType="application/vnd.openxmlformats-officedocument.presentationml.tags+xml"/>
  <Override PartName="/ppt/tags/tag1243.xml" ContentType="application/vnd.openxmlformats-officedocument.presentationml.tags+xml"/>
  <Override PartName="/ppt/tags/tag1244.xml" ContentType="application/vnd.openxmlformats-officedocument.presentationml.tags+xml"/>
  <Override PartName="/ppt/tags/tag1245.xml" ContentType="application/vnd.openxmlformats-officedocument.presentationml.tags+xml"/>
  <Override PartName="/ppt/tags/tag1246.xml" ContentType="application/vnd.openxmlformats-officedocument.presentationml.tags+xml"/>
  <Override PartName="/ppt/tags/tag1247.xml" ContentType="application/vnd.openxmlformats-officedocument.presentationml.tags+xml"/>
  <Override PartName="/ppt/tags/tag1248.xml" ContentType="application/vnd.openxmlformats-officedocument.presentationml.tags+xml"/>
  <Override PartName="/ppt/tags/tag1249.xml" ContentType="application/vnd.openxmlformats-officedocument.presentationml.tags+xml"/>
  <Override PartName="/ppt/tags/tag125.xml" ContentType="application/vnd.openxmlformats-officedocument.presentationml.tags+xml"/>
  <Override PartName="/ppt/tags/tag1250.xml" ContentType="application/vnd.openxmlformats-officedocument.presentationml.tags+xml"/>
  <Override PartName="/ppt/tags/tag1251.xml" ContentType="application/vnd.openxmlformats-officedocument.presentationml.tags+xml"/>
  <Override PartName="/ppt/tags/tag1252.xml" ContentType="application/vnd.openxmlformats-officedocument.presentationml.tags+xml"/>
  <Override PartName="/ppt/tags/tag1253.xml" ContentType="application/vnd.openxmlformats-officedocument.presentationml.tags+xml"/>
  <Override PartName="/ppt/tags/tag1254.xml" ContentType="application/vnd.openxmlformats-officedocument.presentationml.tags+xml"/>
  <Override PartName="/ppt/tags/tag1255.xml" ContentType="application/vnd.openxmlformats-officedocument.presentationml.tags+xml"/>
  <Override PartName="/ppt/tags/tag1256.xml" ContentType="application/vnd.openxmlformats-officedocument.presentationml.tags+xml"/>
  <Override PartName="/ppt/tags/tag1257.xml" ContentType="application/vnd.openxmlformats-officedocument.presentationml.tags+xml"/>
  <Override PartName="/ppt/tags/tag1258.xml" ContentType="application/vnd.openxmlformats-officedocument.presentationml.tags+xml"/>
  <Override PartName="/ppt/tags/tag1259.xml" ContentType="application/vnd.openxmlformats-officedocument.presentationml.tags+xml"/>
  <Override PartName="/ppt/tags/tag126.xml" ContentType="application/vnd.openxmlformats-officedocument.presentationml.tags+xml"/>
  <Override PartName="/ppt/tags/tag1260.xml" ContentType="application/vnd.openxmlformats-officedocument.presentationml.tags+xml"/>
  <Override PartName="/ppt/tags/tag1261.xml" ContentType="application/vnd.openxmlformats-officedocument.presentationml.tags+xml"/>
  <Override PartName="/ppt/tags/tag1262.xml" ContentType="application/vnd.openxmlformats-officedocument.presentationml.tags+xml"/>
  <Override PartName="/ppt/tags/tag1263.xml" ContentType="application/vnd.openxmlformats-officedocument.presentationml.tags+xml"/>
  <Override PartName="/ppt/tags/tag1264.xml" ContentType="application/vnd.openxmlformats-officedocument.presentationml.tags+xml"/>
  <Override PartName="/ppt/tags/tag1265.xml" ContentType="application/vnd.openxmlformats-officedocument.presentationml.tags+xml"/>
  <Override PartName="/ppt/tags/tag1266.xml" ContentType="application/vnd.openxmlformats-officedocument.presentationml.tags+xml"/>
  <Override PartName="/ppt/tags/tag1267.xml" ContentType="application/vnd.openxmlformats-officedocument.presentationml.tags+xml"/>
  <Override PartName="/ppt/tags/tag1268.xml" ContentType="application/vnd.openxmlformats-officedocument.presentationml.tags+xml"/>
  <Override PartName="/ppt/tags/tag1269.xml" ContentType="application/vnd.openxmlformats-officedocument.presentationml.tags+xml"/>
  <Override PartName="/ppt/tags/tag127.xml" ContentType="application/vnd.openxmlformats-officedocument.presentationml.tags+xml"/>
  <Override PartName="/ppt/tags/tag1270.xml" ContentType="application/vnd.openxmlformats-officedocument.presentationml.tags+xml"/>
  <Override PartName="/ppt/tags/tag1271.xml" ContentType="application/vnd.openxmlformats-officedocument.presentationml.tags+xml"/>
  <Override PartName="/ppt/tags/tag1272.xml" ContentType="application/vnd.openxmlformats-officedocument.presentationml.tags+xml"/>
  <Override PartName="/ppt/tags/tag1273.xml" ContentType="application/vnd.openxmlformats-officedocument.presentationml.tags+xml"/>
  <Override PartName="/ppt/tags/tag1274.xml" ContentType="application/vnd.openxmlformats-officedocument.presentationml.tags+xml"/>
  <Override PartName="/ppt/tags/tag1275.xml" ContentType="application/vnd.openxmlformats-officedocument.presentationml.tags+xml"/>
  <Override PartName="/ppt/tags/tag1276.xml" ContentType="application/vnd.openxmlformats-officedocument.presentationml.tags+xml"/>
  <Override PartName="/ppt/tags/tag1277.xml" ContentType="application/vnd.openxmlformats-officedocument.presentationml.tags+xml"/>
  <Override PartName="/ppt/tags/tag1278.xml" ContentType="application/vnd.openxmlformats-officedocument.presentationml.tags+xml"/>
  <Override PartName="/ppt/tags/tag1279.xml" ContentType="application/vnd.openxmlformats-officedocument.presentationml.tags+xml"/>
  <Override PartName="/ppt/tags/tag128.xml" ContentType="application/vnd.openxmlformats-officedocument.presentationml.tags+xml"/>
  <Override PartName="/ppt/tags/tag1280.xml" ContentType="application/vnd.openxmlformats-officedocument.presentationml.tags+xml"/>
  <Override PartName="/ppt/tags/tag1281.xml" ContentType="application/vnd.openxmlformats-officedocument.presentationml.tags+xml"/>
  <Override PartName="/ppt/tags/tag1282.xml" ContentType="application/vnd.openxmlformats-officedocument.presentationml.tags+xml"/>
  <Override PartName="/ppt/tags/tag1283.xml" ContentType="application/vnd.openxmlformats-officedocument.presentationml.tags+xml"/>
  <Override PartName="/ppt/tags/tag1284.xml" ContentType="application/vnd.openxmlformats-officedocument.presentationml.tags+xml"/>
  <Override PartName="/ppt/tags/tag1285.xml" ContentType="application/vnd.openxmlformats-officedocument.presentationml.tags+xml"/>
  <Override PartName="/ppt/tags/tag1286.xml" ContentType="application/vnd.openxmlformats-officedocument.presentationml.tags+xml"/>
  <Override PartName="/ppt/tags/tag1287.xml" ContentType="application/vnd.openxmlformats-officedocument.presentationml.tags+xml"/>
  <Override PartName="/ppt/tags/tag1288.xml" ContentType="application/vnd.openxmlformats-officedocument.presentationml.tags+xml"/>
  <Override PartName="/ppt/tags/tag1289.xml" ContentType="application/vnd.openxmlformats-officedocument.presentationml.tags+xml"/>
  <Override PartName="/ppt/tags/tag129.xml" ContentType="application/vnd.openxmlformats-officedocument.presentationml.tags+xml"/>
  <Override PartName="/ppt/tags/tag1290.xml" ContentType="application/vnd.openxmlformats-officedocument.presentationml.tags+xml"/>
  <Override PartName="/ppt/tags/tag1291.xml" ContentType="application/vnd.openxmlformats-officedocument.presentationml.tags+xml"/>
  <Override PartName="/ppt/tags/tag1292.xml" ContentType="application/vnd.openxmlformats-officedocument.presentationml.tags+xml"/>
  <Override PartName="/ppt/tags/tag1293.xml" ContentType="application/vnd.openxmlformats-officedocument.presentationml.tags+xml"/>
  <Override PartName="/ppt/tags/tag1294.xml" ContentType="application/vnd.openxmlformats-officedocument.presentationml.tags+xml"/>
  <Override PartName="/ppt/tags/tag1295.xml" ContentType="application/vnd.openxmlformats-officedocument.presentationml.tags+xml"/>
  <Override PartName="/ppt/tags/tag1296.xml" ContentType="application/vnd.openxmlformats-officedocument.presentationml.tags+xml"/>
  <Override PartName="/ppt/tags/tag1297.xml" ContentType="application/vnd.openxmlformats-officedocument.presentationml.tags+xml"/>
  <Override PartName="/ppt/tags/tag1298.xml" ContentType="application/vnd.openxmlformats-officedocument.presentationml.tags+xml"/>
  <Override PartName="/ppt/tags/tag129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00.xml" ContentType="application/vnd.openxmlformats-officedocument.presentationml.tags+xml"/>
  <Override PartName="/ppt/tags/tag1301.xml" ContentType="application/vnd.openxmlformats-officedocument.presentationml.tags+xml"/>
  <Override PartName="/ppt/tags/tag1302.xml" ContentType="application/vnd.openxmlformats-officedocument.presentationml.tags+xml"/>
  <Override PartName="/ppt/tags/tag1303.xml" ContentType="application/vnd.openxmlformats-officedocument.presentationml.tags+xml"/>
  <Override PartName="/ppt/tags/tag1304.xml" ContentType="application/vnd.openxmlformats-officedocument.presentationml.tags+xml"/>
  <Override PartName="/ppt/tags/tag1305.xml" ContentType="application/vnd.openxmlformats-officedocument.presentationml.tags+xml"/>
  <Override PartName="/ppt/tags/tag1306.xml" ContentType="application/vnd.openxmlformats-officedocument.presentationml.tags+xml"/>
  <Override PartName="/ppt/tags/tag1307.xml" ContentType="application/vnd.openxmlformats-officedocument.presentationml.tags+xml"/>
  <Override PartName="/ppt/tags/tag1308.xml" ContentType="application/vnd.openxmlformats-officedocument.presentationml.tags+xml"/>
  <Override PartName="/ppt/tags/tag1309.xml" ContentType="application/vnd.openxmlformats-officedocument.presentationml.tags+xml"/>
  <Override PartName="/ppt/tags/tag131.xml" ContentType="application/vnd.openxmlformats-officedocument.presentationml.tags+xml"/>
  <Override PartName="/ppt/tags/tag1310.xml" ContentType="application/vnd.openxmlformats-officedocument.presentationml.tags+xml"/>
  <Override PartName="/ppt/tags/tag1311.xml" ContentType="application/vnd.openxmlformats-officedocument.presentationml.tags+xml"/>
  <Override PartName="/ppt/tags/tag1312.xml" ContentType="application/vnd.openxmlformats-officedocument.presentationml.tags+xml"/>
  <Override PartName="/ppt/tags/tag1313.xml" ContentType="application/vnd.openxmlformats-officedocument.presentationml.tags+xml"/>
  <Override PartName="/ppt/tags/tag1314.xml" ContentType="application/vnd.openxmlformats-officedocument.presentationml.tags+xml"/>
  <Override PartName="/ppt/tags/tag1315.xml" ContentType="application/vnd.openxmlformats-officedocument.presentationml.tags+xml"/>
  <Override PartName="/ppt/tags/tag1316.xml" ContentType="application/vnd.openxmlformats-officedocument.presentationml.tags+xml"/>
  <Override PartName="/ppt/tags/tag1317.xml" ContentType="application/vnd.openxmlformats-officedocument.presentationml.tags+xml"/>
  <Override PartName="/ppt/tags/tag1318.xml" ContentType="application/vnd.openxmlformats-officedocument.presentationml.tags+xml"/>
  <Override PartName="/ppt/tags/tag1319.xml" ContentType="application/vnd.openxmlformats-officedocument.presentationml.tags+xml"/>
  <Override PartName="/ppt/tags/tag132.xml" ContentType="application/vnd.openxmlformats-officedocument.presentationml.tags+xml"/>
  <Override PartName="/ppt/tags/tag1320.xml" ContentType="application/vnd.openxmlformats-officedocument.presentationml.tags+xml"/>
  <Override PartName="/ppt/tags/tag1321.xml" ContentType="application/vnd.openxmlformats-officedocument.presentationml.tags+xml"/>
  <Override PartName="/ppt/tags/tag1322.xml" ContentType="application/vnd.openxmlformats-officedocument.presentationml.tags+xml"/>
  <Override PartName="/ppt/tags/tag1323.xml" ContentType="application/vnd.openxmlformats-officedocument.presentationml.tags+xml"/>
  <Override PartName="/ppt/tags/tag1324.xml" ContentType="application/vnd.openxmlformats-officedocument.presentationml.tags+xml"/>
  <Override PartName="/ppt/tags/tag1325.xml" ContentType="application/vnd.openxmlformats-officedocument.presentationml.tags+xml"/>
  <Override PartName="/ppt/tags/tag1326.xml" ContentType="application/vnd.openxmlformats-officedocument.presentationml.tags+xml"/>
  <Override PartName="/ppt/tags/tag1327.xml" ContentType="application/vnd.openxmlformats-officedocument.presentationml.tags+xml"/>
  <Override PartName="/ppt/tags/tag1328.xml" ContentType="application/vnd.openxmlformats-officedocument.presentationml.tags+xml"/>
  <Override PartName="/ppt/tags/tag1329.xml" ContentType="application/vnd.openxmlformats-officedocument.presentationml.tags+xml"/>
  <Override PartName="/ppt/tags/tag133.xml" ContentType="application/vnd.openxmlformats-officedocument.presentationml.tags+xml"/>
  <Override PartName="/ppt/tags/tag1330.xml" ContentType="application/vnd.openxmlformats-officedocument.presentationml.tags+xml"/>
  <Override PartName="/ppt/tags/tag1331.xml" ContentType="application/vnd.openxmlformats-officedocument.presentationml.tags+xml"/>
  <Override PartName="/ppt/tags/tag1332.xml" ContentType="application/vnd.openxmlformats-officedocument.presentationml.tags+xml"/>
  <Override PartName="/ppt/tags/tag1333.xml" ContentType="application/vnd.openxmlformats-officedocument.presentationml.tags+xml"/>
  <Override PartName="/ppt/tags/tag1334.xml" ContentType="application/vnd.openxmlformats-officedocument.presentationml.tags+xml"/>
  <Override PartName="/ppt/tags/tag1335.xml" ContentType="application/vnd.openxmlformats-officedocument.presentationml.tags+xml"/>
  <Override PartName="/ppt/tags/tag1336.xml" ContentType="application/vnd.openxmlformats-officedocument.presentationml.tags+xml"/>
  <Override PartName="/ppt/tags/tag1337.xml" ContentType="application/vnd.openxmlformats-officedocument.presentationml.tags+xml"/>
  <Override PartName="/ppt/tags/tag1338.xml" ContentType="application/vnd.openxmlformats-officedocument.presentationml.tags+xml"/>
  <Override PartName="/ppt/tags/tag1339.xml" ContentType="application/vnd.openxmlformats-officedocument.presentationml.tags+xml"/>
  <Override PartName="/ppt/tags/tag134.xml" ContentType="application/vnd.openxmlformats-officedocument.presentationml.tags+xml"/>
  <Override PartName="/ppt/tags/tag1340.xml" ContentType="application/vnd.openxmlformats-officedocument.presentationml.tags+xml"/>
  <Override PartName="/ppt/tags/tag1341.xml" ContentType="application/vnd.openxmlformats-officedocument.presentationml.tags+xml"/>
  <Override PartName="/ppt/tags/tag1342.xml" ContentType="application/vnd.openxmlformats-officedocument.presentationml.tags+xml"/>
  <Override PartName="/ppt/tags/tag1343.xml" ContentType="application/vnd.openxmlformats-officedocument.presentationml.tags+xml"/>
  <Override PartName="/ppt/tags/tag1344.xml" ContentType="application/vnd.openxmlformats-officedocument.presentationml.tags+xml"/>
  <Override PartName="/ppt/tags/tag1345.xml" ContentType="application/vnd.openxmlformats-officedocument.presentationml.tags+xml"/>
  <Override PartName="/ppt/tags/tag1346.xml" ContentType="application/vnd.openxmlformats-officedocument.presentationml.tags+xml"/>
  <Override PartName="/ppt/tags/tag1347.xml" ContentType="application/vnd.openxmlformats-officedocument.presentationml.tags+xml"/>
  <Override PartName="/ppt/tags/tag1348.xml" ContentType="application/vnd.openxmlformats-officedocument.presentationml.tags+xml"/>
  <Override PartName="/ppt/tags/tag1349.xml" ContentType="application/vnd.openxmlformats-officedocument.presentationml.tags+xml"/>
  <Override PartName="/ppt/tags/tag135.xml" ContentType="application/vnd.openxmlformats-officedocument.presentationml.tags+xml"/>
  <Override PartName="/ppt/tags/tag1350.xml" ContentType="application/vnd.openxmlformats-officedocument.presentationml.tags+xml"/>
  <Override PartName="/ppt/tags/tag1351.xml" ContentType="application/vnd.openxmlformats-officedocument.presentationml.tags+xml"/>
  <Override PartName="/ppt/tags/tag1352.xml" ContentType="application/vnd.openxmlformats-officedocument.presentationml.tags+xml"/>
  <Override PartName="/ppt/tags/tag1353.xml" ContentType="application/vnd.openxmlformats-officedocument.presentationml.tags+xml"/>
  <Override PartName="/ppt/tags/tag1354.xml" ContentType="application/vnd.openxmlformats-officedocument.presentationml.tags+xml"/>
  <Override PartName="/ppt/tags/tag1355.xml" ContentType="application/vnd.openxmlformats-officedocument.presentationml.tags+xml"/>
  <Override PartName="/ppt/tags/tag1356.xml" ContentType="application/vnd.openxmlformats-officedocument.presentationml.tags+xml"/>
  <Override PartName="/ppt/tags/tag1357.xml" ContentType="application/vnd.openxmlformats-officedocument.presentationml.tags+xml"/>
  <Override PartName="/ppt/tags/tag1358.xml" ContentType="application/vnd.openxmlformats-officedocument.presentationml.tags+xml"/>
  <Override PartName="/ppt/tags/tag1359.xml" ContentType="application/vnd.openxmlformats-officedocument.presentationml.tags+xml"/>
  <Override PartName="/ppt/tags/tag136.xml" ContentType="application/vnd.openxmlformats-officedocument.presentationml.tags+xml"/>
  <Override PartName="/ppt/tags/tag1360.xml" ContentType="application/vnd.openxmlformats-officedocument.presentationml.tags+xml"/>
  <Override PartName="/ppt/tags/tag1361.xml" ContentType="application/vnd.openxmlformats-officedocument.presentationml.tags+xml"/>
  <Override PartName="/ppt/tags/tag1362.xml" ContentType="application/vnd.openxmlformats-officedocument.presentationml.tags+xml"/>
  <Override PartName="/ppt/tags/tag1363.xml" ContentType="application/vnd.openxmlformats-officedocument.presentationml.tags+xml"/>
  <Override PartName="/ppt/tags/tag1364.xml" ContentType="application/vnd.openxmlformats-officedocument.presentationml.tags+xml"/>
  <Override PartName="/ppt/tags/tag1365.xml" ContentType="application/vnd.openxmlformats-officedocument.presentationml.tags+xml"/>
  <Override PartName="/ppt/tags/tag1366.xml" ContentType="application/vnd.openxmlformats-officedocument.presentationml.tags+xml"/>
  <Override PartName="/ppt/tags/tag1367.xml" ContentType="application/vnd.openxmlformats-officedocument.presentationml.tags+xml"/>
  <Override PartName="/ppt/tags/tag1368.xml" ContentType="application/vnd.openxmlformats-officedocument.presentationml.tags+xml"/>
  <Override PartName="/ppt/tags/tag1369.xml" ContentType="application/vnd.openxmlformats-officedocument.presentationml.tags+xml"/>
  <Override PartName="/ppt/tags/tag137.xml" ContentType="application/vnd.openxmlformats-officedocument.presentationml.tags+xml"/>
  <Override PartName="/ppt/tags/tag1370.xml" ContentType="application/vnd.openxmlformats-officedocument.presentationml.tags+xml"/>
  <Override PartName="/ppt/tags/tag1371.xml" ContentType="application/vnd.openxmlformats-officedocument.presentationml.tags+xml"/>
  <Override PartName="/ppt/tags/tag1372.xml" ContentType="application/vnd.openxmlformats-officedocument.presentationml.tags+xml"/>
  <Override PartName="/ppt/tags/tag1373.xml" ContentType="application/vnd.openxmlformats-officedocument.presentationml.tags+xml"/>
  <Override PartName="/ppt/tags/tag1374.xml" ContentType="application/vnd.openxmlformats-officedocument.presentationml.tags+xml"/>
  <Override PartName="/ppt/tags/tag1375.xml" ContentType="application/vnd.openxmlformats-officedocument.presentationml.tags+xml"/>
  <Override PartName="/ppt/tags/tag1376.xml" ContentType="application/vnd.openxmlformats-officedocument.presentationml.tags+xml"/>
  <Override PartName="/ppt/tags/tag1377.xml" ContentType="application/vnd.openxmlformats-officedocument.presentationml.tags+xml"/>
  <Override PartName="/ppt/tags/tag1378.xml" ContentType="application/vnd.openxmlformats-officedocument.presentationml.tags+xml"/>
  <Override PartName="/ppt/tags/tag1379.xml" ContentType="application/vnd.openxmlformats-officedocument.presentationml.tags+xml"/>
  <Override PartName="/ppt/tags/tag138.xml" ContentType="application/vnd.openxmlformats-officedocument.presentationml.tags+xml"/>
  <Override PartName="/ppt/tags/tag1380.xml" ContentType="application/vnd.openxmlformats-officedocument.presentationml.tags+xml"/>
  <Override PartName="/ppt/tags/tag1381.xml" ContentType="application/vnd.openxmlformats-officedocument.presentationml.tags+xml"/>
  <Override PartName="/ppt/tags/tag1382.xml" ContentType="application/vnd.openxmlformats-officedocument.presentationml.tags+xml"/>
  <Override PartName="/ppt/tags/tag1383.xml" ContentType="application/vnd.openxmlformats-officedocument.presentationml.tags+xml"/>
  <Override PartName="/ppt/tags/tag1384.xml" ContentType="application/vnd.openxmlformats-officedocument.presentationml.tags+xml"/>
  <Override PartName="/ppt/tags/tag1385.xml" ContentType="application/vnd.openxmlformats-officedocument.presentationml.tags+xml"/>
  <Override PartName="/ppt/tags/tag1386.xml" ContentType="application/vnd.openxmlformats-officedocument.presentationml.tags+xml"/>
  <Override PartName="/ppt/tags/tag1387.xml" ContentType="application/vnd.openxmlformats-officedocument.presentationml.tags+xml"/>
  <Override PartName="/ppt/tags/tag1388.xml" ContentType="application/vnd.openxmlformats-officedocument.presentationml.tags+xml"/>
  <Override PartName="/ppt/tags/tag1389.xml" ContentType="application/vnd.openxmlformats-officedocument.presentationml.tags+xml"/>
  <Override PartName="/ppt/tags/tag139.xml" ContentType="application/vnd.openxmlformats-officedocument.presentationml.tags+xml"/>
  <Override PartName="/ppt/tags/tag1390.xml" ContentType="application/vnd.openxmlformats-officedocument.presentationml.tags+xml"/>
  <Override PartName="/ppt/tags/tag1391.xml" ContentType="application/vnd.openxmlformats-officedocument.presentationml.tags+xml"/>
  <Override PartName="/ppt/tags/tag1392.xml" ContentType="application/vnd.openxmlformats-officedocument.presentationml.tags+xml"/>
  <Override PartName="/ppt/tags/tag1393.xml" ContentType="application/vnd.openxmlformats-officedocument.presentationml.tags+xml"/>
  <Override PartName="/ppt/tags/tag1394.xml" ContentType="application/vnd.openxmlformats-officedocument.presentationml.tags+xml"/>
  <Override PartName="/ppt/tags/tag1395.xml" ContentType="application/vnd.openxmlformats-officedocument.presentationml.tags+xml"/>
  <Override PartName="/ppt/tags/tag1396.xml" ContentType="application/vnd.openxmlformats-officedocument.presentationml.tags+xml"/>
  <Override PartName="/ppt/tags/tag1397.xml" ContentType="application/vnd.openxmlformats-officedocument.presentationml.tags+xml"/>
  <Override PartName="/ppt/tags/tag1398.xml" ContentType="application/vnd.openxmlformats-officedocument.presentationml.tags+xml"/>
  <Override PartName="/ppt/tags/tag139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00.xml" ContentType="application/vnd.openxmlformats-officedocument.presentationml.tags+xml"/>
  <Override PartName="/ppt/tags/tag1401.xml" ContentType="application/vnd.openxmlformats-officedocument.presentationml.tags+xml"/>
  <Override PartName="/ppt/tags/tag1402.xml" ContentType="application/vnd.openxmlformats-officedocument.presentationml.tags+xml"/>
  <Override PartName="/ppt/tags/tag1403.xml" ContentType="application/vnd.openxmlformats-officedocument.presentationml.tags+xml"/>
  <Override PartName="/ppt/tags/tag1404.xml" ContentType="application/vnd.openxmlformats-officedocument.presentationml.tags+xml"/>
  <Override PartName="/ppt/tags/tag1405.xml" ContentType="application/vnd.openxmlformats-officedocument.presentationml.tags+xml"/>
  <Override PartName="/ppt/tags/tag1406.xml" ContentType="application/vnd.openxmlformats-officedocument.presentationml.tags+xml"/>
  <Override PartName="/ppt/tags/tag1407.xml" ContentType="application/vnd.openxmlformats-officedocument.presentationml.tags+xml"/>
  <Override PartName="/ppt/tags/tag1408.xml" ContentType="application/vnd.openxmlformats-officedocument.presentationml.tags+xml"/>
  <Override PartName="/ppt/tags/tag1409.xml" ContentType="application/vnd.openxmlformats-officedocument.presentationml.tags+xml"/>
  <Override PartName="/ppt/tags/tag141.xml" ContentType="application/vnd.openxmlformats-officedocument.presentationml.tags+xml"/>
  <Override PartName="/ppt/tags/tag1410.xml" ContentType="application/vnd.openxmlformats-officedocument.presentationml.tags+xml"/>
  <Override PartName="/ppt/tags/tag1411.xml" ContentType="application/vnd.openxmlformats-officedocument.presentationml.tags+xml"/>
  <Override PartName="/ppt/tags/tag1412.xml" ContentType="application/vnd.openxmlformats-officedocument.presentationml.tags+xml"/>
  <Override PartName="/ppt/tags/tag1413.xml" ContentType="application/vnd.openxmlformats-officedocument.presentationml.tags+xml"/>
  <Override PartName="/ppt/tags/tag1414.xml" ContentType="application/vnd.openxmlformats-officedocument.presentationml.tags+xml"/>
  <Override PartName="/ppt/tags/tag1415.xml" ContentType="application/vnd.openxmlformats-officedocument.presentationml.tags+xml"/>
  <Override PartName="/ppt/tags/tag1416.xml" ContentType="application/vnd.openxmlformats-officedocument.presentationml.tags+xml"/>
  <Override PartName="/ppt/tags/tag1417.xml" ContentType="application/vnd.openxmlformats-officedocument.presentationml.tags+xml"/>
  <Override PartName="/ppt/tags/tag1418.xml" ContentType="application/vnd.openxmlformats-officedocument.presentationml.tags+xml"/>
  <Override PartName="/ppt/tags/tag1419.xml" ContentType="application/vnd.openxmlformats-officedocument.presentationml.tags+xml"/>
  <Override PartName="/ppt/tags/tag142.xml" ContentType="application/vnd.openxmlformats-officedocument.presentationml.tags+xml"/>
  <Override PartName="/ppt/tags/tag1420.xml" ContentType="application/vnd.openxmlformats-officedocument.presentationml.tags+xml"/>
  <Override PartName="/ppt/tags/tag1421.xml" ContentType="application/vnd.openxmlformats-officedocument.presentationml.tags+xml"/>
  <Override PartName="/ppt/tags/tag1422.xml" ContentType="application/vnd.openxmlformats-officedocument.presentationml.tags+xml"/>
  <Override PartName="/ppt/tags/tag1423.xml" ContentType="application/vnd.openxmlformats-officedocument.presentationml.tags+xml"/>
  <Override PartName="/ppt/tags/tag1424.xml" ContentType="application/vnd.openxmlformats-officedocument.presentationml.tags+xml"/>
  <Override PartName="/ppt/tags/tag1425.xml" ContentType="application/vnd.openxmlformats-officedocument.presentationml.tags+xml"/>
  <Override PartName="/ppt/tags/tag1426.xml" ContentType="application/vnd.openxmlformats-officedocument.presentationml.tags+xml"/>
  <Override PartName="/ppt/tags/tag1427.xml" ContentType="application/vnd.openxmlformats-officedocument.presentationml.tags+xml"/>
  <Override PartName="/ppt/tags/tag1428.xml" ContentType="application/vnd.openxmlformats-officedocument.presentationml.tags+xml"/>
  <Override PartName="/ppt/tags/tag1429.xml" ContentType="application/vnd.openxmlformats-officedocument.presentationml.tags+xml"/>
  <Override PartName="/ppt/tags/tag143.xml" ContentType="application/vnd.openxmlformats-officedocument.presentationml.tags+xml"/>
  <Override PartName="/ppt/tags/tag1430.xml" ContentType="application/vnd.openxmlformats-officedocument.presentationml.tags+xml"/>
  <Override PartName="/ppt/tags/tag1431.xml" ContentType="application/vnd.openxmlformats-officedocument.presentationml.tags+xml"/>
  <Override PartName="/ppt/tags/tag1432.xml" ContentType="application/vnd.openxmlformats-officedocument.presentationml.tags+xml"/>
  <Override PartName="/ppt/tags/tag1433.xml" ContentType="application/vnd.openxmlformats-officedocument.presentationml.tags+xml"/>
  <Override PartName="/ppt/tags/tag1434.xml" ContentType="application/vnd.openxmlformats-officedocument.presentationml.tags+xml"/>
  <Override PartName="/ppt/tags/tag1435.xml" ContentType="application/vnd.openxmlformats-officedocument.presentationml.tags+xml"/>
  <Override PartName="/ppt/tags/tag1436.xml" ContentType="application/vnd.openxmlformats-officedocument.presentationml.tags+xml"/>
  <Override PartName="/ppt/tags/tag1437.xml" ContentType="application/vnd.openxmlformats-officedocument.presentationml.tags+xml"/>
  <Override PartName="/ppt/tags/tag1438.xml" ContentType="application/vnd.openxmlformats-officedocument.presentationml.tags+xml"/>
  <Override PartName="/ppt/tags/tag1439.xml" ContentType="application/vnd.openxmlformats-officedocument.presentationml.tags+xml"/>
  <Override PartName="/ppt/tags/tag144.xml" ContentType="application/vnd.openxmlformats-officedocument.presentationml.tags+xml"/>
  <Override PartName="/ppt/tags/tag1440.xml" ContentType="application/vnd.openxmlformats-officedocument.presentationml.tags+xml"/>
  <Override PartName="/ppt/tags/tag1441.xml" ContentType="application/vnd.openxmlformats-officedocument.presentationml.tags+xml"/>
  <Override PartName="/ppt/tags/tag1442.xml" ContentType="application/vnd.openxmlformats-officedocument.presentationml.tags+xml"/>
  <Override PartName="/ppt/tags/tag1443.xml" ContentType="application/vnd.openxmlformats-officedocument.presentationml.tags+xml"/>
  <Override PartName="/ppt/tags/tag1444.xml" ContentType="application/vnd.openxmlformats-officedocument.presentationml.tags+xml"/>
  <Override PartName="/ppt/tags/tag1445.xml" ContentType="application/vnd.openxmlformats-officedocument.presentationml.tags+xml"/>
  <Override PartName="/ppt/tags/tag1446.xml" ContentType="application/vnd.openxmlformats-officedocument.presentationml.tags+xml"/>
  <Override PartName="/ppt/tags/tag1447.xml" ContentType="application/vnd.openxmlformats-officedocument.presentationml.tags+xml"/>
  <Override PartName="/ppt/tags/tag1448.xml" ContentType="application/vnd.openxmlformats-officedocument.presentationml.tags+xml"/>
  <Override PartName="/ppt/tags/tag1449.xml" ContentType="application/vnd.openxmlformats-officedocument.presentationml.tags+xml"/>
  <Override PartName="/ppt/tags/tag145.xml" ContentType="application/vnd.openxmlformats-officedocument.presentationml.tags+xml"/>
  <Override PartName="/ppt/tags/tag1450.xml" ContentType="application/vnd.openxmlformats-officedocument.presentationml.tags+xml"/>
  <Override PartName="/ppt/tags/tag1451.xml" ContentType="application/vnd.openxmlformats-officedocument.presentationml.tags+xml"/>
  <Override PartName="/ppt/tags/tag1452.xml" ContentType="application/vnd.openxmlformats-officedocument.presentationml.tags+xml"/>
  <Override PartName="/ppt/tags/tag1453.xml" ContentType="application/vnd.openxmlformats-officedocument.presentationml.tags+xml"/>
  <Override PartName="/ppt/tags/tag1454.xml" ContentType="application/vnd.openxmlformats-officedocument.presentationml.tags+xml"/>
  <Override PartName="/ppt/tags/tag1455.xml" ContentType="application/vnd.openxmlformats-officedocument.presentationml.tags+xml"/>
  <Override PartName="/ppt/tags/tag1456.xml" ContentType="application/vnd.openxmlformats-officedocument.presentationml.tags+xml"/>
  <Override PartName="/ppt/tags/tag1457.xml" ContentType="application/vnd.openxmlformats-officedocument.presentationml.tags+xml"/>
  <Override PartName="/ppt/tags/tag1458.xml" ContentType="application/vnd.openxmlformats-officedocument.presentationml.tags+xml"/>
  <Override PartName="/ppt/tags/tag1459.xml" ContentType="application/vnd.openxmlformats-officedocument.presentationml.tags+xml"/>
  <Override PartName="/ppt/tags/tag146.xml" ContentType="application/vnd.openxmlformats-officedocument.presentationml.tags+xml"/>
  <Override PartName="/ppt/tags/tag1460.xml" ContentType="application/vnd.openxmlformats-officedocument.presentationml.tags+xml"/>
  <Override PartName="/ppt/tags/tag1461.xml" ContentType="application/vnd.openxmlformats-officedocument.presentationml.tags+xml"/>
  <Override PartName="/ppt/tags/tag1462.xml" ContentType="application/vnd.openxmlformats-officedocument.presentationml.tags+xml"/>
  <Override PartName="/ppt/tags/tag1463.xml" ContentType="application/vnd.openxmlformats-officedocument.presentationml.tags+xml"/>
  <Override PartName="/ppt/tags/tag1464.xml" ContentType="application/vnd.openxmlformats-officedocument.presentationml.tags+xml"/>
  <Override PartName="/ppt/tags/tag1465.xml" ContentType="application/vnd.openxmlformats-officedocument.presentationml.tags+xml"/>
  <Override PartName="/ppt/tags/tag1466.xml" ContentType="application/vnd.openxmlformats-officedocument.presentationml.tags+xml"/>
  <Override PartName="/ppt/tags/tag1467.xml" ContentType="application/vnd.openxmlformats-officedocument.presentationml.tags+xml"/>
  <Override PartName="/ppt/tags/tag1468.xml" ContentType="application/vnd.openxmlformats-officedocument.presentationml.tags+xml"/>
  <Override PartName="/ppt/tags/tag1469.xml" ContentType="application/vnd.openxmlformats-officedocument.presentationml.tags+xml"/>
  <Override PartName="/ppt/tags/tag147.xml" ContentType="application/vnd.openxmlformats-officedocument.presentationml.tags+xml"/>
  <Override PartName="/ppt/tags/tag1470.xml" ContentType="application/vnd.openxmlformats-officedocument.presentationml.tags+xml"/>
  <Override PartName="/ppt/tags/tag1471.xml" ContentType="application/vnd.openxmlformats-officedocument.presentationml.tags+xml"/>
  <Override PartName="/ppt/tags/tag1472.xml" ContentType="application/vnd.openxmlformats-officedocument.presentationml.tags+xml"/>
  <Override PartName="/ppt/tags/tag1473.xml" ContentType="application/vnd.openxmlformats-officedocument.presentationml.tags+xml"/>
  <Override PartName="/ppt/tags/tag1474.xml" ContentType="application/vnd.openxmlformats-officedocument.presentationml.tags+xml"/>
  <Override PartName="/ppt/tags/tag1475.xml" ContentType="application/vnd.openxmlformats-officedocument.presentationml.tags+xml"/>
  <Override PartName="/ppt/tags/tag1476.xml" ContentType="application/vnd.openxmlformats-officedocument.presentationml.tags+xml"/>
  <Override PartName="/ppt/tags/tag1477.xml" ContentType="application/vnd.openxmlformats-officedocument.presentationml.tags+xml"/>
  <Override PartName="/ppt/tags/tag1478.xml" ContentType="application/vnd.openxmlformats-officedocument.presentationml.tags+xml"/>
  <Override PartName="/ppt/tags/tag1479.xml" ContentType="application/vnd.openxmlformats-officedocument.presentationml.tags+xml"/>
  <Override PartName="/ppt/tags/tag148.xml" ContentType="application/vnd.openxmlformats-officedocument.presentationml.tags+xml"/>
  <Override PartName="/ppt/tags/tag1480.xml" ContentType="application/vnd.openxmlformats-officedocument.presentationml.tags+xml"/>
  <Override PartName="/ppt/tags/tag1481.xml" ContentType="application/vnd.openxmlformats-officedocument.presentationml.tags+xml"/>
  <Override PartName="/ppt/tags/tag1482.xml" ContentType="application/vnd.openxmlformats-officedocument.presentationml.tags+xml"/>
  <Override PartName="/ppt/tags/tag1483.xml" ContentType="application/vnd.openxmlformats-officedocument.presentationml.tags+xml"/>
  <Override PartName="/ppt/tags/tag1484.xml" ContentType="application/vnd.openxmlformats-officedocument.presentationml.tags+xml"/>
  <Override PartName="/ppt/tags/tag1485.xml" ContentType="application/vnd.openxmlformats-officedocument.presentationml.tags+xml"/>
  <Override PartName="/ppt/tags/tag1486.xml" ContentType="application/vnd.openxmlformats-officedocument.presentationml.tags+xml"/>
  <Override PartName="/ppt/tags/tag1487.xml" ContentType="application/vnd.openxmlformats-officedocument.presentationml.tags+xml"/>
  <Override PartName="/ppt/tags/tag1488.xml" ContentType="application/vnd.openxmlformats-officedocument.presentationml.tags+xml"/>
  <Override PartName="/ppt/tags/tag1489.xml" ContentType="application/vnd.openxmlformats-officedocument.presentationml.tags+xml"/>
  <Override PartName="/ppt/tags/tag149.xml" ContentType="application/vnd.openxmlformats-officedocument.presentationml.tags+xml"/>
  <Override PartName="/ppt/tags/tag1490.xml" ContentType="application/vnd.openxmlformats-officedocument.presentationml.tags+xml"/>
  <Override PartName="/ppt/tags/tag1491.xml" ContentType="application/vnd.openxmlformats-officedocument.presentationml.tags+xml"/>
  <Override PartName="/ppt/tags/tag1492.xml" ContentType="application/vnd.openxmlformats-officedocument.presentationml.tags+xml"/>
  <Override PartName="/ppt/tags/tag1493.xml" ContentType="application/vnd.openxmlformats-officedocument.presentationml.tags+xml"/>
  <Override PartName="/ppt/tags/tag1494.xml" ContentType="application/vnd.openxmlformats-officedocument.presentationml.tags+xml"/>
  <Override PartName="/ppt/tags/tag1495.xml" ContentType="application/vnd.openxmlformats-officedocument.presentationml.tags+xml"/>
  <Override PartName="/ppt/tags/tag1496.xml" ContentType="application/vnd.openxmlformats-officedocument.presentationml.tags+xml"/>
  <Override PartName="/ppt/tags/tag1497.xml" ContentType="application/vnd.openxmlformats-officedocument.presentationml.tags+xml"/>
  <Override PartName="/ppt/tags/tag1498.xml" ContentType="application/vnd.openxmlformats-officedocument.presentationml.tags+xml"/>
  <Override PartName="/ppt/tags/tag149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00.xml" ContentType="application/vnd.openxmlformats-officedocument.presentationml.tags+xml"/>
  <Override PartName="/ppt/tags/tag1501.xml" ContentType="application/vnd.openxmlformats-officedocument.presentationml.tags+xml"/>
  <Override PartName="/ppt/tags/tag1502.xml" ContentType="application/vnd.openxmlformats-officedocument.presentationml.tags+xml"/>
  <Override PartName="/ppt/tags/tag1503.xml" ContentType="application/vnd.openxmlformats-officedocument.presentationml.tags+xml"/>
  <Override PartName="/ppt/tags/tag1504.xml" ContentType="application/vnd.openxmlformats-officedocument.presentationml.tags+xml"/>
  <Override PartName="/ppt/tags/tag1505.xml" ContentType="application/vnd.openxmlformats-officedocument.presentationml.tags+xml"/>
  <Override PartName="/ppt/tags/tag1506.xml" ContentType="application/vnd.openxmlformats-officedocument.presentationml.tags+xml"/>
  <Override PartName="/ppt/tags/tag1507.xml" ContentType="application/vnd.openxmlformats-officedocument.presentationml.tags+xml"/>
  <Override PartName="/ppt/tags/tag1508.xml" ContentType="application/vnd.openxmlformats-officedocument.presentationml.tags+xml"/>
  <Override PartName="/ppt/tags/tag1509.xml" ContentType="application/vnd.openxmlformats-officedocument.presentationml.tags+xml"/>
  <Override PartName="/ppt/tags/tag151.xml" ContentType="application/vnd.openxmlformats-officedocument.presentationml.tags+xml"/>
  <Override PartName="/ppt/tags/tag1510.xml" ContentType="application/vnd.openxmlformats-officedocument.presentationml.tags+xml"/>
  <Override PartName="/ppt/tags/tag1511.xml" ContentType="application/vnd.openxmlformats-officedocument.presentationml.tags+xml"/>
  <Override PartName="/ppt/tags/tag1512.xml" ContentType="application/vnd.openxmlformats-officedocument.presentationml.tags+xml"/>
  <Override PartName="/ppt/tags/tag1513.xml" ContentType="application/vnd.openxmlformats-officedocument.presentationml.tags+xml"/>
  <Override PartName="/ppt/tags/tag1514.xml" ContentType="application/vnd.openxmlformats-officedocument.presentationml.tags+xml"/>
  <Override PartName="/ppt/tags/tag1515.xml" ContentType="application/vnd.openxmlformats-officedocument.presentationml.tags+xml"/>
  <Override PartName="/ppt/tags/tag1516.xml" ContentType="application/vnd.openxmlformats-officedocument.presentationml.tags+xml"/>
  <Override PartName="/ppt/tags/tag1517.xml" ContentType="application/vnd.openxmlformats-officedocument.presentationml.tags+xml"/>
  <Override PartName="/ppt/tags/tag1518.xml" ContentType="application/vnd.openxmlformats-officedocument.presentationml.tags+xml"/>
  <Override PartName="/ppt/tags/tag1519.xml" ContentType="application/vnd.openxmlformats-officedocument.presentationml.tags+xml"/>
  <Override PartName="/ppt/tags/tag152.xml" ContentType="application/vnd.openxmlformats-officedocument.presentationml.tags+xml"/>
  <Override PartName="/ppt/tags/tag1520.xml" ContentType="application/vnd.openxmlformats-officedocument.presentationml.tags+xml"/>
  <Override PartName="/ppt/tags/tag1521.xml" ContentType="application/vnd.openxmlformats-officedocument.presentationml.tags+xml"/>
  <Override PartName="/ppt/tags/tag1522.xml" ContentType="application/vnd.openxmlformats-officedocument.presentationml.tags+xml"/>
  <Override PartName="/ppt/tags/tag1523.xml" ContentType="application/vnd.openxmlformats-officedocument.presentationml.tags+xml"/>
  <Override PartName="/ppt/tags/tag1524.xml" ContentType="application/vnd.openxmlformats-officedocument.presentationml.tags+xml"/>
  <Override PartName="/ppt/tags/tag1525.xml" ContentType="application/vnd.openxmlformats-officedocument.presentationml.tags+xml"/>
  <Override PartName="/ppt/tags/tag1526.xml" ContentType="application/vnd.openxmlformats-officedocument.presentationml.tags+xml"/>
  <Override PartName="/ppt/tags/tag1527.xml" ContentType="application/vnd.openxmlformats-officedocument.presentationml.tags+xml"/>
  <Override PartName="/ppt/tags/tag1528.xml" ContentType="application/vnd.openxmlformats-officedocument.presentationml.tags+xml"/>
  <Override PartName="/ppt/tags/tag1529.xml" ContentType="application/vnd.openxmlformats-officedocument.presentationml.tags+xml"/>
  <Override PartName="/ppt/tags/tag153.xml" ContentType="application/vnd.openxmlformats-officedocument.presentationml.tags+xml"/>
  <Override PartName="/ppt/tags/tag1530.xml" ContentType="application/vnd.openxmlformats-officedocument.presentationml.tags+xml"/>
  <Override PartName="/ppt/tags/tag1531.xml" ContentType="application/vnd.openxmlformats-officedocument.presentationml.tags+xml"/>
  <Override PartName="/ppt/tags/tag1532.xml" ContentType="application/vnd.openxmlformats-officedocument.presentationml.tags+xml"/>
  <Override PartName="/ppt/tags/tag1533.xml" ContentType="application/vnd.openxmlformats-officedocument.presentationml.tags+xml"/>
  <Override PartName="/ppt/tags/tag1534.xml" ContentType="application/vnd.openxmlformats-officedocument.presentationml.tags+xml"/>
  <Override PartName="/ppt/tags/tag1535.xml" ContentType="application/vnd.openxmlformats-officedocument.presentationml.tags+xml"/>
  <Override PartName="/ppt/tags/tag1536.xml" ContentType="application/vnd.openxmlformats-officedocument.presentationml.tags+xml"/>
  <Override PartName="/ppt/tags/tag1537.xml" ContentType="application/vnd.openxmlformats-officedocument.presentationml.tags+xml"/>
  <Override PartName="/ppt/tags/tag1538.xml" ContentType="application/vnd.openxmlformats-officedocument.presentationml.tags+xml"/>
  <Override PartName="/ppt/tags/tag1539.xml" ContentType="application/vnd.openxmlformats-officedocument.presentationml.tags+xml"/>
  <Override PartName="/ppt/tags/tag154.xml" ContentType="application/vnd.openxmlformats-officedocument.presentationml.tags+xml"/>
  <Override PartName="/ppt/tags/tag1540.xml" ContentType="application/vnd.openxmlformats-officedocument.presentationml.tags+xml"/>
  <Override PartName="/ppt/tags/tag1541.xml" ContentType="application/vnd.openxmlformats-officedocument.presentationml.tags+xml"/>
  <Override PartName="/ppt/tags/tag1542.xml" ContentType="application/vnd.openxmlformats-officedocument.presentationml.tags+xml"/>
  <Override PartName="/ppt/tags/tag1543.xml" ContentType="application/vnd.openxmlformats-officedocument.presentationml.tags+xml"/>
  <Override PartName="/ppt/tags/tag1544.xml" ContentType="application/vnd.openxmlformats-officedocument.presentationml.tags+xml"/>
  <Override PartName="/ppt/tags/tag1545.xml" ContentType="application/vnd.openxmlformats-officedocument.presentationml.tags+xml"/>
  <Override PartName="/ppt/tags/tag1546.xml" ContentType="application/vnd.openxmlformats-officedocument.presentationml.tags+xml"/>
  <Override PartName="/ppt/tags/tag1547.xml" ContentType="application/vnd.openxmlformats-officedocument.presentationml.tags+xml"/>
  <Override PartName="/ppt/tags/tag1548.xml" ContentType="application/vnd.openxmlformats-officedocument.presentationml.tags+xml"/>
  <Override PartName="/ppt/tags/tag1549.xml" ContentType="application/vnd.openxmlformats-officedocument.presentationml.tags+xml"/>
  <Override PartName="/ppt/tags/tag155.xml" ContentType="application/vnd.openxmlformats-officedocument.presentationml.tags+xml"/>
  <Override PartName="/ppt/tags/tag1550.xml" ContentType="application/vnd.openxmlformats-officedocument.presentationml.tags+xml"/>
  <Override PartName="/ppt/tags/tag1551.xml" ContentType="application/vnd.openxmlformats-officedocument.presentationml.tags+xml"/>
  <Override PartName="/ppt/tags/tag1552.xml" ContentType="application/vnd.openxmlformats-officedocument.presentationml.tags+xml"/>
  <Override PartName="/ppt/tags/tag1553.xml" ContentType="application/vnd.openxmlformats-officedocument.presentationml.tags+xml"/>
  <Override PartName="/ppt/tags/tag1554.xml" ContentType="application/vnd.openxmlformats-officedocument.presentationml.tags+xml"/>
  <Override PartName="/ppt/tags/tag1555.xml" ContentType="application/vnd.openxmlformats-officedocument.presentationml.tags+xml"/>
  <Override PartName="/ppt/tags/tag1556.xml" ContentType="application/vnd.openxmlformats-officedocument.presentationml.tags+xml"/>
  <Override PartName="/ppt/tags/tag1557.xml" ContentType="application/vnd.openxmlformats-officedocument.presentationml.tags+xml"/>
  <Override PartName="/ppt/tags/tag1558.xml" ContentType="application/vnd.openxmlformats-officedocument.presentationml.tags+xml"/>
  <Override PartName="/ppt/tags/tag1559.xml" ContentType="application/vnd.openxmlformats-officedocument.presentationml.tags+xml"/>
  <Override PartName="/ppt/tags/tag156.xml" ContentType="application/vnd.openxmlformats-officedocument.presentationml.tags+xml"/>
  <Override PartName="/ppt/tags/tag1560.xml" ContentType="application/vnd.openxmlformats-officedocument.presentationml.tags+xml"/>
  <Override PartName="/ppt/tags/tag1561.xml" ContentType="application/vnd.openxmlformats-officedocument.presentationml.tags+xml"/>
  <Override PartName="/ppt/tags/tag1562.xml" ContentType="application/vnd.openxmlformats-officedocument.presentationml.tags+xml"/>
  <Override PartName="/ppt/tags/tag1563.xml" ContentType="application/vnd.openxmlformats-officedocument.presentationml.tags+xml"/>
  <Override PartName="/ppt/tags/tag1564.xml" ContentType="application/vnd.openxmlformats-officedocument.presentationml.tags+xml"/>
  <Override PartName="/ppt/tags/tag1565.xml" ContentType="application/vnd.openxmlformats-officedocument.presentationml.tags+xml"/>
  <Override PartName="/ppt/tags/tag1566.xml" ContentType="application/vnd.openxmlformats-officedocument.presentationml.tags+xml"/>
  <Override PartName="/ppt/tags/tag1567.xml" ContentType="application/vnd.openxmlformats-officedocument.presentationml.tags+xml"/>
  <Override PartName="/ppt/tags/tag1568.xml" ContentType="application/vnd.openxmlformats-officedocument.presentationml.tags+xml"/>
  <Override PartName="/ppt/tags/tag1569.xml" ContentType="application/vnd.openxmlformats-officedocument.presentationml.tags+xml"/>
  <Override PartName="/ppt/tags/tag157.xml" ContentType="application/vnd.openxmlformats-officedocument.presentationml.tags+xml"/>
  <Override PartName="/ppt/tags/tag1570.xml" ContentType="application/vnd.openxmlformats-officedocument.presentationml.tags+xml"/>
  <Override PartName="/ppt/tags/tag1571.xml" ContentType="application/vnd.openxmlformats-officedocument.presentationml.tags+xml"/>
  <Override PartName="/ppt/tags/tag1572.xml" ContentType="application/vnd.openxmlformats-officedocument.presentationml.tags+xml"/>
  <Override PartName="/ppt/tags/tag1573.xml" ContentType="application/vnd.openxmlformats-officedocument.presentationml.tags+xml"/>
  <Override PartName="/ppt/tags/tag1574.xml" ContentType="application/vnd.openxmlformats-officedocument.presentationml.tags+xml"/>
  <Override PartName="/ppt/tags/tag1575.xml" ContentType="application/vnd.openxmlformats-officedocument.presentationml.tags+xml"/>
  <Override PartName="/ppt/tags/tag1576.xml" ContentType="application/vnd.openxmlformats-officedocument.presentationml.tags+xml"/>
  <Override PartName="/ppt/tags/tag1577.xml" ContentType="application/vnd.openxmlformats-officedocument.presentationml.tags+xml"/>
  <Override PartName="/ppt/tags/tag1578.xml" ContentType="application/vnd.openxmlformats-officedocument.presentationml.tags+xml"/>
  <Override PartName="/ppt/tags/tag1579.xml" ContentType="application/vnd.openxmlformats-officedocument.presentationml.tags+xml"/>
  <Override PartName="/ppt/tags/tag158.xml" ContentType="application/vnd.openxmlformats-officedocument.presentationml.tags+xml"/>
  <Override PartName="/ppt/tags/tag1580.xml" ContentType="application/vnd.openxmlformats-officedocument.presentationml.tags+xml"/>
  <Override PartName="/ppt/tags/tag1581.xml" ContentType="application/vnd.openxmlformats-officedocument.presentationml.tags+xml"/>
  <Override PartName="/ppt/tags/tag1582.xml" ContentType="application/vnd.openxmlformats-officedocument.presentationml.tags+xml"/>
  <Override PartName="/ppt/tags/tag1583.xml" ContentType="application/vnd.openxmlformats-officedocument.presentationml.tags+xml"/>
  <Override PartName="/ppt/tags/tag1584.xml" ContentType="application/vnd.openxmlformats-officedocument.presentationml.tags+xml"/>
  <Override PartName="/ppt/tags/tag1585.xml" ContentType="application/vnd.openxmlformats-officedocument.presentationml.tags+xml"/>
  <Override PartName="/ppt/tags/tag1586.xml" ContentType="application/vnd.openxmlformats-officedocument.presentationml.tags+xml"/>
  <Override PartName="/ppt/tags/tag1587.xml" ContentType="application/vnd.openxmlformats-officedocument.presentationml.tags+xml"/>
  <Override PartName="/ppt/tags/tag1588.xml" ContentType="application/vnd.openxmlformats-officedocument.presentationml.tags+xml"/>
  <Override PartName="/ppt/tags/tag1589.xml" ContentType="application/vnd.openxmlformats-officedocument.presentationml.tags+xml"/>
  <Override PartName="/ppt/tags/tag159.xml" ContentType="application/vnd.openxmlformats-officedocument.presentationml.tags+xml"/>
  <Override PartName="/ppt/tags/tag1590.xml" ContentType="application/vnd.openxmlformats-officedocument.presentationml.tags+xml"/>
  <Override PartName="/ppt/tags/tag1591.xml" ContentType="application/vnd.openxmlformats-officedocument.presentationml.tags+xml"/>
  <Override PartName="/ppt/tags/tag1592.xml" ContentType="application/vnd.openxmlformats-officedocument.presentationml.tags+xml"/>
  <Override PartName="/ppt/tags/tag1593.xml" ContentType="application/vnd.openxmlformats-officedocument.presentationml.tags+xml"/>
  <Override PartName="/ppt/tags/tag1594.xml" ContentType="application/vnd.openxmlformats-officedocument.presentationml.tags+xml"/>
  <Override PartName="/ppt/tags/tag1595.xml" ContentType="application/vnd.openxmlformats-officedocument.presentationml.tags+xml"/>
  <Override PartName="/ppt/tags/tag1596.xml" ContentType="application/vnd.openxmlformats-officedocument.presentationml.tags+xml"/>
  <Override PartName="/ppt/tags/tag1597.xml" ContentType="application/vnd.openxmlformats-officedocument.presentationml.tags+xml"/>
  <Override PartName="/ppt/tags/tag1598.xml" ContentType="application/vnd.openxmlformats-officedocument.presentationml.tags+xml"/>
  <Override PartName="/ppt/tags/tag159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00.xml" ContentType="application/vnd.openxmlformats-officedocument.presentationml.tags+xml"/>
  <Override PartName="/ppt/tags/tag1601.xml" ContentType="application/vnd.openxmlformats-officedocument.presentationml.tags+xml"/>
  <Override PartName="/ppt/tags/tag1602.xml" ContentType="application/vnd.openxmlformats-officedocument.presentationml.tags+xml"/>
  <Override PartName="/ppt/tags/tag1603.xml" ContentType="application/vnd.openxmlformats-officedocument.presentationml.tags+xml"/>
  <Override PartName="/ppt/tags/tag1604.xml" ContentType="application/vnd.openxmlformats-officedocument.presentationml.tags+xml"/>
  <Override PartName="/ppt/tags/tag1605.xml" ContentType="application/vnd.openxmlformats-officedocument.presentationml.tags+xml"/>
  <Override PartName="/ppt/tags/tag1606.xml" ContentType="application/vnd.openxmlformats-officedocument.presentationml.tags+xml"/>
  <Override PartName="/ppt/tags/tag1607.xml" ContentType="application/vnd.openxmlformats-officedocument.presentationml.tags+xml"/>
  <Override PartName="/ppt/tags/tag1608.xml" ContentType="application/vnd.openxmlformats-officedocument.presentationml.tags+xml"/>
  <Override PartName="/ppt/tags/tag1609.xml" ContentType="application/vnd.openxmlformats-officedocument.presentationml.tags+xml"/>
  <Override PartName="/ppt/tags/tag161.xml" ContentType="application/vnd.openxmlformats-officedocument.presentationml.tags+xml"/>
  <Override PartName="/ppt/tags/tag1610.xml" ContentType="application/vnd.openxmlformats-officedocument.presentationml.tags+xml"/>
  <Override PartName="/ppt/tags/tag1611.xml" ContentType="application/vnd.openxmlformats-officedocument.presentationml.tags+xml"/>
  <Override PartName="/ppt/tags/tag1612.xml" ContentType="application/vnd.openxmlformats-officedocument.presentationml.tags+xml"/>
  <Override PartName="/ppt/tags/tag1613.xml" ContentType="application/vnd.openxmlformats-officedocument.presentationml.tags+xml"/>
  <Override PartName="/ppt/tags/tag1614.xml" ContentType="application/vnd.openxmlformats-officedocument.presentationml.tags+xml"/>
  <Override PartName="/ppt/tags/tag1615.xml" ContentType="application/vnd.openxmlformats-officedocument.presentationml.tags+xml"/>
  <Override PartName="/ppt/tags/tag1616.xml" ContentType="application/vnd.openxmlformats-officedocument.presentationml.tags+xml"/>
  <Override PartName="/ppt/tags/tag1617.xml" ContentType="application/vnd.openxmlformats-officedocument.presentationml.tags+xml"/>
  <Override PartName="/ppt/tags/tag1618.xml" ContentType="application/vnd.openxmlformats-officedocument.presentationml.tags+xml"/>
  <Override PartName="/ppt/tags/tag1619.xml" ContentType="application/vnd.openxmlformats-officedocument.presentationml.tags+xml"/>
  <Override PartName="/ppt/tags/tag162.xml" ContentType="application/vnd.openxmlformats-officedocument.presentationml.tags+xml"/>
  <Override PartName="/ppt/tags/tag1620.xml" ContentType="application/vnd.openxmlformats-officedocument.presentationml.tags+xml"/>
  <Override PartName="/ppt/tags/tag1621.xml" ContentType="application/vnd.openxmlformats-officedocument.presentationml.tags+xml"/>
  <Override PartName="/ppt/tags/tag1622.xml" ContentType="application/vnd.openxmlformats-officedocument.presentationml.tags+xml"/>
  <Override PartName="/ppt/tags/tag1623.xml" ContentType="application/vnd.openxmlformats-officedocument.presentationml.tags+xml"/>
  <Override PartName="/ppt/tags/tag1624.xml" ContentType="application/vnd.openxmlformats-officedocument.presentationml.tags+xml"/>
  <Override PartName="/ppt/tags/tag1625.xml" ContentType="application/vnd.openxmlformats-officedocument.presentationml.tags+xml"/>
  <Override PartName="/ppt/tags/tag1626.xml" ContentType="application/vnd.openxmlformats-officedocument.presentationml.tags+xml"/>
  <Override PartName="/ppt/tags/tag1627.xml" ContentType="application/vnd.openxmlformats-officedocument.presentationml.tags+xml"/>
  <Override PartName="/ppt/tags/tag1628.xml" ContentType="application/vnd.openxmlformats-officedocument.presentationml.tags+xml"/>
  <Override PartName="/ppt/tags/tag1629.xml" ContentType="application/vnd.openxmlformats-officedocument.presentationml.tags+xml"/>
  <Override PartName="/ppt/tags/tag163.xml" ContentType="application/vnd.openxmlformats-officedocument.presentationml.tags+xml"/>
  <Override PartName="/ppt/tags/tag1630.xml" ContentType="application/vnd.openxmlformats-officedocument.presentationml.tags+xml"/>
  <Override PartName="/ppt/tags/tag1631.xml" ContentType="application/vnd.openxmlformats-officedocument.presentationml.tags+xml"/>
  <Override PartName="/ppt/tags/tag1632.xml" ContentType="application/vnd.openxmlformats-officedocument.presentationml.tags+xml"/>
  <Override PartName="/ppt/tags/tag1633.xml" ContentType="application/vnd.openxmlformats-officedocument.presentationml.tags+xml"/>
  <Override PartName="/ppt/tags/tag1634.xml" ContentType="application/vnd.openxmlformats-officedocument.presentationml.tags+xml"/>
  <Override PartName="/ppt/tags/tag1635.xml" ContentType="application/vnd.openxmlformats-officedocument.presentationml.tags+xml"/>
  <Override PartName="/ppt/tags/tag1636.xml" ContentType="application/vnd.openxmlformats-officedocument.presentationml.tags+xml"/>
  <Override PartName="/ppt/tags/tag1637.xml" ContentType="application/vnd.openxmlformats-officedocument.presentationml.tags+xml"/>
  <Override PartName="/ppt/tags/tag1638.xml" ContentType="application/vnd.openxmlformats-officedocument.presentationml.tags+xml"/>
  <Override PartName="/ppt/tags/tag1639.xml" ContentType="application/vnd.openxmlformats-officedocument.presentationml.tags+xml"/>
  <Override PartName="/ppt/tags/tag164.xml" ContentType="application/vnd.openxmlformats-officedocument.presentationml.tags+xml"/>
  <Override PartName="/ppt/tags/tag1640.xml" ContentType="application/vnd.openxmlformats-officedocument.presentationml.tags+xml"/>
  <Override PartName="/ppt/tags/tag1641.xml" ContentType="application/vnd.openxmlformats-officedocument.presentationml.tags+xml"/>
  <Override PartName="/ppt/tags/tag1642.xml" ContentType="application/vnd.openxmlformats-officedocument.presentationml.tags+xml"/>
  <Override PartName="/ppt/tags/tag1643.xml" ContentType="application/vnd.openxmlformats-officedocument.presentationml.tags+xml"/>
  <Override PartName="/ppt/tags/tag1644.xml" ContentType="application/vnd.openxmlformats-officedocument.presentationml.tags+xml"/>
  <Override PartName="/ppt/tags/tag1645.xml" ContentType="application/vnd.openxmlformats-officedocument.presentationml.tags+xml"/>
  <Override PartName="/ppt/tags/tag1646.xml" ContentType="application/vnd.openxmlformats-officedocument.presentationml.tags+xml"/>
  <Override PartName="/ppt/tags/tag1647.xml" ContentType="application/vnd.openxmlformats-officedocument.presentationml.tags+xml"/>
  <Override PartName="/ppt/tags/tag1648.xml" ContentType="application/vnd.openxmlformats-officedocument.presentationml.tags+xml"/>
  <Override PartName="/ppt/tags/tag1649.xml" ContentType="application/vnd.openxmlformats-officedocument.presentationml.tags+xml"/>
  <Override PartName="/ppt/tags/tag165.xml" ContentType="application/vnd.openxmlformats-officedocument.presentationml.tags+xml"/>
  <Override PartName="/ppt/tags/tag1650.xml" ContentType="application/vnd.openxmlformats-officedocument.presentationml.tags+xml"/>
  <Override PartName="/ppt/tags/tag1651.xml" ContentType="application/vnd.openxmlformats-officedocument.presentationml.tags+xml"/>
  <Override PartName="/ppt/tags/tag1652.xml" ContentType="application/vnd.openxmlformats-officedocument.presentationml.tags+xml"/>
  <Override PartName="/ppt/tags/tag1653.xml" ContentType="application/vnd.openxmlformats-officedocument.presentationml.tags+xml"/>
  <Override PartName="/ppt/tags/tag1654.xml" ContentType="application/vnd.openxmlformats-officedocument.presentationml.tags+xml"/>
  <Override PartName="/ppt/tags/tag1655.xml" ContentType="application/vnd.openxmlformats-officedocument.presentationml.tags+xml"/>
  <Override PartName="/ppt/tags/tag1656.xml" ContentType="application/vnd.openxmlformats-officedocument.presentationml.tags+xml"/>
  <Override PartName="/ppt/tags/tag1657.xml" ContentType="application/vnd.openxmlformats-officedocument.presentationml.tags+xml"/>
  <Override PartName="/ppt/tags/tag1658.xml" ContentType="application/vnd.openxmlformats-officedocument.presentationml.tags+xml"/>
  <Override PartName="/ppt/tags/tag1659.xml" ContentType="application/vnd.openxmlformats-officedocument.presentationml.tags+xml"/>
  <Override PartName="/ppt/tags/tag166.xml" ContentType="application/vnd.openxmlformats-officedocument.presentationml.tags+xml"/>
  <Override PartName="/ppt/tags/tag1660.xml" ContentType="application/vnd.openxmlformats-officedocument.presentationml.tags+xml"/>
  <Override PartName="/ppt/tags/tag1661.xml" ContentType="application/vnd.openxmlformats-officedocument.presentationml.tags+xml"/>
  <Override PartName="/ppt/tags/tag1662.xml" ContentType="application/vnd.openxmlformats-officedocument.presentationml.tags+xml"/>
  <Override PartName="/ppt/tags/tag1663.xml" ContentType="application/vnd.openxmlformats-officedocument.presentationml.tags+xml"/>
  <Override PartName="/ppt/tags/tag1664.xml" ContentType="application/vnd.openxmlformats-officedocument.presentationml.tags+xml"/>
  <Override PartName="/ppt/tags/tag1665.xml" ContentType="application/vnd.openxmlformats-officedocument.presentationml.tags+xml"/>
  <Override PartName="/ppt/tags/tag1666.xml" ContentType="application/vnd.openxmlformats-officedocument.presentationml.tags+xml"/>
  <Override PartName="/ppt/tags/tag1667.xml" ContentType="application/vnd.openxmlformats-officedocument.presentationml.tags+xml"/>
  <Override PartName="/ppt/tags/tag1668.xml" ContentType="application/vnd.openxmlformats-officedocument.presentationml.tags+xml"/>
  <Override PartName="/ppt/tags/tag1669.xml" ContentType="application/vnd.openxmlformats-officedocument.presentationml.tags+xml"/>
  <Override PartName="/ppt/tags/tag167.xml" ContentType="application/vnd.openxmlformats-officedocument.presentationml.tags+xml"/>
  <Override PartName="/ppt/tags/tag1670.xml" ContentType="application/vnd.openxmlformats-officedocument.presentationml.tags+xml"/>
  <Override PartName="/ppt/tags/tag1671.xml" ContentType="application/vnd.openxmlformats-officedocument.presentationml.tags+xml"/>
  <Override PartName="/ppt/tags/tag1672.xml" ContentType="application/vnd.openxmlformats-officedocument.presentationml.tags+xml"/>
  <Override PartName="/ppt/tags/tag1673.xml" ContentType="application/vnd.openxmlformats-officedocument.presentationml.tags+xml"/>
  <Override PartName="/ppt/tags/tag1674.xml" ContentType="application/vnd.openxmlformats-officedocument.presentationml.tags+xml"/>
  <Override PartName="/ppt/tags/tag1675.xml" ContentType="application/vnd.openxmlformats-officedocument.presentationml.tags+xml"/>
  <Override PartName="/ppt/tags/tag1676.xml" ContentType="application/vnd.openxmlformats-officedocument.presentationml.tags+xml"/>
  <Override PartName="/ppt/tags/tag1677.xml" ContentType="application/vnd.openxmlformats-officedocument.presentationml.tags+xml"/>
  <Override PartName="/ppt/tags/tag1678.xml" ContentType="application/vnd.openxmlformats-officedocument.presentationml.tags+xml"/>
  <Override PartName="/ppt/tags/tag1679.xml" ContentType="application/vnd.openxmlformats-officedocument.presentationml.tags+xml"/>
  <Override PartName="/ppt/tags/tag168.xml" ContentType="application/vnd.openxmlformats-officedocument.presentationml.tags+xml"/>
  <Override PartName="/ppt/tags/tag1680.xml" ContentType="application/vnd.openxmlformats-officedocument.presentationml.tags+xml"/>
  <Override PartName="/ppt/tags/tag1681.xml" ContentType="application/vnd.openxmlformats-officedocument.presentationml.tags+xml"/>
  <Override PartName="/ppt/tags/tag1682.xml" ContentType="application/vnd.openxmlformats-officedocument.presentationml.tags+xml"/>
  <Override PartName="/ppt/tags/tag1683.xml" ContentType="application/vnd.openxmlformats-officedocument.presentationml.tags+xml"/>
  <Override PartName="/ppt/tags/tag1684.xml" ContentType="application/vnd.openxmlformats-officedocument.presentationml.tags+xml"/>
  <Override PartName="/ppt/tags/tag1685.xml" ContentType="application/vnd.openxmlformats-officedocument.presentationml.tags+xml"/>
  <Override PartName="/ppt/tags/tag1686.xml" ContentType="application/vnd.openxmlformats-officedocument.presentationml.tags+xml"/>
  <Override PartName="/ppt/tags/tag1687.xml" ContentType="application/vnd.openxmlformats-officedocument.presentationml.tags+xml"/>
  <Override PartName="/ppt/tags/tag1688.xml" ContentType="application/vnd.openxmlformats-officedocument.presentationml.tags+xml"/>
  <Override PartName="/ppt/tags/tag1689.xml" ContentType="application/vnd.openxmlformats-officedocument.presentationml.tags+xml"/>
  <Override PartName="/ppt/tags/tag169.xml" ContentType="application/vnd.openxmlformats-officedocument.presentationml.tags+xml"/>
  <Override PartName="/ppt/tags/tag1690.xml" ContentType="application/vnd.openxmlformats-officedocument.presentationml.tags+xml"/>
  <Override PartName="/ppt/tags/tag1691.xml" ContentType="application/vnd.openxmlformats-officedocument.presentationml.tags+xml"/>
  <Override PartName="/ppt/tags/tag1692.xml" ContentType="application/vnd.openxmlformats-officedocument.presentationml.tags+xml"/>
  <Override PartName="/ppt/tags/tag1693.xml" ContentType="application/vnd.openxmlformats-officedocument.presentationml.tags+xml"/>
  <Override PartName="/ppt/tags/tag1694.xml" ContentType="application/vnd.openxmlformats-officedocument.presentationml.tags+xml"/>
  <Override PartName="/ppt/tags/tag1695.xml" ContentType="application/vnd.openxmlformats-officedocument.presentationml.tags+xml"/>
  <Override PartName="/ppt/tags/tag1696.xml" ContentType="application/vnd.openxmlformats-officedocument.presentationml.tags+xml"/>
  <Override PartName="/ppt/tags/tag1697.xml" ContentType="application/vnd.openxmlformats-officedocument.presentationml.tags+xml"/>
  <Override PartName="/ppt/tags/tag1698.xml" ContentType="application/vnd.openxmlformats-officedocument.presentationml.tags+xml"/>
  <Override PartName="/ppt/tags/tag169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00.xml" ContentType="application/vnd.openxmlformats-officedocument.presentationml.tags+xml"/>
  <Override PartName="/ppt/tags/tag1701.xml" ContentType="application/vnd.openxmlformats-officedocument.presentationml.tags+xml"/>
  <Override PartName="/ppt/tags/tag1702.xml" ContentType="application/vnd.openxmlformats-officedocument.presentationml.tags+xml"/>
  <Override PartName="/ppt/tags/tag1703.xml" ContentType="application/vnd.openxmlformats-officedocument.presentationml.tags+xml"/>
  <Override PartName="/ppt/tags/tag1704.xml" ContentType="application/vnd.openxmlformats-officedocument.presentationml.tags+xml"/>
  <Override PartName="/ppt/tags/tag1705.xml" ContentType="application/vnd.openxmlformats-officedocument.presentationml.tags+xml"/>
  <Override PartName="/ppt/tags/tag1706.xml" ContentType="application/vnd.openxmlformats-officedocument.presentationml.tags+xml"/>
  <Override PartName="/ppt/tags/tag1707.xml" ContentType="application/vnd.openxmlformats-officedocument.presentationml.tags+xml"/>
  <Override PartName="/ppt/tags/tag1708.xml" ContentType="application/vnd.openxmlformats-officedocument.presentationml.tags+xml"/>
  <Override PartName="/ppt/tags/tag1709.xml" ContentType="application/vnd.openxmlformats-officedocument.presentationml.tags+xml"/>
  <Override PartName="/ppt/tags/tag171.xml" ContentType="application/vnd.openxmlformats-officedocument.presentationml.tags+xml"/>
  <Override PartName="/ppt/tags/tag1710.xml" ContentType="application/vnd.openxmlformats-officedocument.presentationml.tags+xml"/>
  <Override PartName="/ppt/tags/tag1711.xml" ContentType="application/vnd.openxmlformats-officedocument.presentationml.tags+xml"/>
  <Override PartName="/ppt/tags/tag1712.xml" ContentType="application/vnd.openxmlformats-officedocument.presentationml.tags+xml"/>
  <Override PartName="/ppt/tags/tag1713.xml" ContentType="application/vnd.openxmlformats-officedocument.presentationml.tags+xml"/>
  <Override PartName="/ppt/tags/tag1714.xml" ContentType="application/vnd.openxmlformats-officedocument.presentationml.tags+xml"/>
  <Override PartName="/ppt/tags/tag1715.xml" ContentType="application/vnd.openxmlformats-officedocument.presentationml.tags+xml"/>
  <Override PartName="/ppt/tags/tag1716.xml" ContentType="application/vnd.openxmlformats-officedocument.presentationml.tags+xml"/>
  <Override PartName="/ppt/tags/tag1717.xml" ContentType="application/vnd.openxmlformats-officedocument.presentationml.tags+xml"/>
  <Override PartName="/ppt/tags/tag1718.xml" ContentType="application/vnd.openxmlformats-officedocument.presentationml.tags+xml"/>
  <Override PartName="/ppt/tags/tag1719.xml" ContentType="application/vnd.openxmlformats-officedocument.presentationml.tags+xml"/>
  <Override PartName="/ppt/tags/tag172.xml" ContentType="application/vnd.openxmlformats-officedocument.presentationml.tags+xml"/>
  <Override PartName="/ppt/tags/tag1720.xml" ContentType="application/vnd.openxmlformats-officedocument.presentationml.tags+xml"/>
  <Override PartName="/ppt/tags/tag1721.xml" ContentType="application/vnd.openxmlformats-officedocument.presentationml.tags+xml"/>
  <Override PartName="/ppt/tags/tag1722.xml" ContentType="application/vnd.openxmlformats-officedocument.presentationml.tags+xml"/>
  <Override PartName="/ppt/tags/tag1723.xml" ContentType="application/vnd.openxmlformats-officedocument.presentationml.tags+xml"/>
  <Override PartName="/ppt/tags/tag1724.xml" ContentType="application/vnd.openxmlformats-officedocument.presentationml.tags+xml"/>
  <Override PartName="/ppt/tags/tag1725.xml" ContentType="application/vnd.openxmlformats-officedocument.presentationml.tags+xml"/>
  <Override PartName="/ppt/tags/tag1726.xml" ContentType="application/vnd.openxmlformats-officedocument.presentationml.tags+xml"/>
  <Override PartName="/ppt/tags/tag1727.xml" ContentType="application/vnd.openxmlformats-officedocument.presentationml.tags+xml"/>
  <Override PartName="/ppt/tags/tag1728.xml" ContentType="application/vnd.openxmlformats-officedocument.presentationml.tags+xml"/>
  <Override PartName="/ppt/tags/tag1729.xml" ContentType="application/vnd.openxmlformats-officedocument.presentationml.tags+xml"/>
  <Override PartName="/ppt/tags/tag173.xml" ContentType="application/vnd.openxmlformats-officedocument.presentationml.tags+xml"/>
  <Override PartName="/ppt/tags/tag1730.xml" ContentType="application/vnd.openxmlformats-officedocument.presentationml.tags+xml"/>
  <Override PartName="/ppt/tags/tag1731.xml" ContentType="application/vnd.openxmlformats-officedocument.presentationml.tags+xml"/>
  <Override PartName="/ppt/tags/tag1732.xml" ContentType="application/vnd.openxmlformats-officedocument.presentationml.tags+xml"/>
  <Override PartName="/ppt/tags/tag1733.xml" ContentType="application/vnd.openxmlformats-officedocument.presentationml.tags+xml"/>
  <Override PartName="/ppt/tags/tag1734.xml" ContentType="application/vnd.openxmlformats-officedocument.presentationml.tags+xml"/>
  <Override PartName="/ppt/tags/tag1735.xml" ContentType="application/vnd.openxmlformats-officedocument.presentationml.tags+xml"/>
  <Override PartName="/ppt/tags/tag1736.xml" ContentType="application/vnd.openxmlformats-officedocument.presentationml.tags+xml"/>
  <Override PartName="/ppt/tags/tag1737.xml" ContentType="application/vnd.openxmlformats-officedocument.presentationml.tags+xml"/>
  <Override PartName="/ppt/tags/tag1738.xml" ContentType="application/vnd.openxmlformats-officedocument.presentationml.tags+xml"/>
  <Override PartName="/ppt/tags/tag1739.xml" ContentType="application/vnd.openxmlformats-officedocument.presentationml.tags+xml"/>
  <Override PartName="/ppt/tags/tag174.xml" ContentType="application/vnd.openxmlformats-officedocument.presentationml.tags+xml"/>
  <Override PartName="/ppt/tags/tag1740.xml" ContentType="application/vnd.openxmlformats-officedocument.presentationml.tags+xml"/>
  <Override PartName="/ppt/tags/tag1741.xml" ContentType="application/vnd.openxmlformats-officedocument.presentationml.tags+xml"/>
  <Override PartName="/ppt/tags/tag1742.xml" ContentType="application/vnd.openxmlformats-officedocument.presentationml.tags+xml"/>
  <Override PartName="/ppt/tags/tag1743.xml" ContentType="application/vnd.openxmlformats-officedocument.presentationml.tags+xml"/>
  <Override PartName="/ppt/tags/tag1744.xml" ContentType="application/vnd.openxmlformats-officedocument.presentationml.tags+xml"/>
  <Override PartName="/ppt/tags/tag1745.xml" ContentType="application/vnd.openxmlformats-officedocument.presentationml.tags+xml"/>
  <Override PartName="/ppt/tags/tag1746.xml" ContentType="application/vnd.openxmlformats-officedocument.presentationml.tags+xml"/>
  <Override PartName="/ppt/tags/tag1747.xml" ContentType="application/vnd.openxmlformats-officedocument.presentationml.tags+xml"/>
  <Override PartName="/ppt/tags/tag1748.xml" ContentType="application/vnd.openxmlformats-officedocument.presentationml.tags+xml"/>
  <Override PartName="/ppt/tags/tag1749.xml" ContentType="application/vnd.openxmlformats-officedocument.presentationml.tags+xml"/>
  <Override PartName="/ppt/tags/tag175.xml" ContentType="application/vnd.openxmlformats-officedocument.presentationml.tags+xml"/>
  <Override PartName="/ppt/tags/tag1750.xml" ContentType="application/vnd.openxmlformats-officedocument.presentationml.tags+xml"/>
  <Override PartName="/ppt/tags/tag1751.xml" ContentType="application/vnd.openxmlformats-officedocument.presentationml.tags+xml"/>
  <Override PartName="/ppt/tags/tag1752.xml" ContentType="application/vnd.openxmlformats-officedocument.presentationml.tags+xml"/>
  <Override PartName="/ppt/tags/tag1753.xml" ContentType="application/vnd.openxmlformats-officedocument.presentationml.tags+xml"/>
  <Override PartName="/ppt/tags/tag1754.xml" ContentType="application/vnd.openxmlformats-officedocument.presentationml.tags+xml"/>
  <Override PartName="/ppt/tags/tag1755.xml" ContentType="application/vnd.openxmlformats-officedocument.presentationml.tags+xml"/>
  <Override PartName="/ppt/tags/tag1756.xml" ContentType="application/vnd.openxmlformats-officedocument.presentationml.tags+xml"/>
  <Override PartName="/ppt/tags/tag1757.xml" ContentType="application/vnd.openxmlformats-officedocument.presentationml.tags+xml"/>
  <Override PartName="/ppt/tags/tag1758.xml" ContentType="application/vnd.openxmlformats-officedocument.presentationml.tags+xml"/>
  <Override PartName="/ppt/tags/tag1759.xml" ContentType="application/vnd.openxmlformats-officedocument.presentationml.tags+xml"/>
  <Override PartName="/ppt/tags/tag176.xml" ContentType="application/vnd.openxmlformats-officedocument.presentationml.tags+xml"/>
  <Override PartName="/ppt/tags/tag1760.xml" ContentType="application/vnd.openxmlformats-officedocument.presentationml.tags+xml"/>
  <Override PartName="/ppt/tags/tag1761.xml" ContentType="application/vnd.openxmlformats-officedocument.presentationml.tags+xml"/>
  <Override PartName="/ppt/tags/tag1762.xml" ContentType="application/vnd.openxmlformats-officedocument.presentationml.tags+xml"/>
  <Override PartName="/ppt/tags/tag1763.xml" ContentType="application/vnd.openxmlformats-officedocument.presentationml.tags+xml"/>
  <Override PartName="/ppt/tags/tag1764.xml" ContentType="application/vnd.openxmlformats-officedocument.presentationml.tags+xml"/>
  <Override PartName="/ppt/tags/tag1765.xml" ContentType="application/vnd.openxmlformats-officedocument.presentationml.tags+xml"/>
  <Override PartName="/ppt/tags/tag1766.xml" ContentType="application/vnd.openxmlformats-officedocument.presentationml.tags+xml"/>
  <Override PartName="/ppt/tags/tag1767.xml" ContentType="application/vnd.openxmlformats-officedocument.presentationml.tags+xml"/>
  <Override PartName="/ppt/tags/tag1768.xml" ContentType="application/vnd.openxmlformats-officedocument.presentationml.tags+xml"/>
  <Override PartName="/ppt/tags/tag1769.xml" ContentType="application/vnd.openxmlformats-officedocument.presentationml.tags+xml"/>
  <Override PartName="/ppt/tags/tag177.xml" ContentType="application/vnd.openxmlformats-officedocument.presentationml.tags+xml"/>
  <Override PartName="/ppt/tags/tag1770.xml" ContentType="application/vnd.openxmlformats-officedocument.presentationml.tags+xml"/>
  <Override PartName="/ppt/tags/tag1771.xml" ContentType="application/vnd.openxmlformats-officedocument.presentationml.tags+xml"/>
  <Override PartName="/ppt/tags/tag1772.xml" ContentType="application/vnd.openxmlformats-officedocument.presentationml.tags+xml"/>
  <Override PartName="/ppt/tags/tag1773.xml" ContentType="application/vnd.openxmlformats-officedocument.presentationml.tags+xml"/>
  <Override PartName="/ppt/tags/tag1774.xml" ContentType="application/vnd.openxmlformats-officedocument.presentationml.tags+xml"/>
  <Override PartName="/ppt/tags/tag1775.xml" ContentType="application/vnd.openxmlformats-officedocument.presentationml.tags+xml"/>
  <Override PartName="/ppt/tags/tag1776.xml" ContentType="application/vnd.openxmlformats-officedocument.presentationml.tags+xml"/>
  <Override PartName="/ppt/tags/tag1777.xml" ContentType="application/vnd.openxmlformats-officedocument.presentationml.tags+xml"/>
  <Override PartName="/ppt/tags/tag1778.xml" ContentType="application/vnd.openxmlformats-officedocument.presentationml.tags+xml"/>
  <Override PartName="/ppt/tags/tag1779.xml" ContentType="application/vnd.openxmlformats-officedocument.presentationml.tags+xml"/>
  <Override PartName="/ppt/tags/tag178.xml" ContentType="application/vnd.openxmlformats-officedocument.presentationml.tags+xml"/>
  <Override PartName="/ppt/tags/tag1780.xml" ContentType="application/vnd.openxmlformats-officedocument.presentationml.tags+xml"/>
  <Override PartName="/ppt/tags/tag1781.xml" ContentType="application/vnd.openxmlformats-officedocument.presentationml.tags+xml"/>
  <Override PartName="/ppt/tags/tag1782.xml" ContentType="application/vnd.openxmlformats-officedocument.presentationml.tags+xml"/>
  <Override PartName="/ppt/tags/tag1783.xml" ContentType="application/vnd.openxmlformats-officedocument.presentationml.tags+xml"/>
  <Override PartName="/ppt/tags/tag1784.xml" ContentType="application/vnd.openxmlformats-officedocument.presentationml.tags+xml"/>
  <Override PartName="/ppt/tags/tag1785.xml" ContentType="application/vnd.openxmlformats-officedocument.presentationml.tags+xml"/>
  <Override PartName="/ppt/tags/tag1786.xml" ContentType="application/vnd.openxmlformats-officedocument.presentationml.tags+xml"/>
  <Override PartName="/ppt/tags/tag1787.xml" ContentType="application/vnd.openxmlformats-officedocument.presentationml.tags+xml"/>
  <Override PartName="/ppt/tags/tag1788.xml" ContentType="application/vnd.openxmlformats-officedocument.presentationml.tags+xml"/>
  <Override PartName="/ppt/tags/tag1789.xml" ContentType="application/vnd.openxmlformats-officedocument.presentationml.tags+xml"/>
  <Override PartName="/ppt/tags/tag179.xml" ContentType="application/vnd.openxmlformats-officedocument.presentationml.tags+xml"/>
  <Override PartName="/ppt/tags/tag1790.xml" ContentType="application/vnd.openxmlformats-officedocument.presentationml.tags+xml"/>
  <Override PartName="/ppt/tags/tag1791.xml" ContentType="application/vnd.openxmlformats-officedocument.presentationml.tags+xml"/>
  <Override PartName="/ppt/tags/tag1792.xml" ContentType="application/vnd.openxmlformats-officedocument.presentationml.tags+xml"/>
  <Override PartName="/ppt/tags/tag1793.xml" ContentType="application/vnd.openxmlformats-officedocument.presentationml.tags+xml"/>
  <Override PartName="/ppt/tags/tag1794.xml" ContentType="application/vnd.openxmlformats-officedocument.presentationml.tags+xml"/>
  <Override PartName="/ppt/tags/tag1795.xml" ContentType="application/vnd.openxmlformats-officedocument.presentationml.tags+xml"/>
  <Override PartName="/ppt/tags/tag1796.xml" ContentType="application/vnd.openxmlformats-officedocument.presentationml.tags+xml"/>
  <Override PartName="/ppt/tags/tag1797.xml" ContentType="application/vnd.openxmlformats-officedocument.presentationml.tags+xml"/>
  <Override PartName="/ppt/tags/tag1798.xml" ContentType="application/vnd.openxmlformats-officedocument.presentationml.tags+xml"/>
  <Override PartName="/ppt/tags/tag179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00.xml" ContentType="application/vnd.openxmlformats-officedocument.presentationml.tags+xml"/>
  <Override PartName="/ppt/tags/tag1801.xml" ContentType="application/vnd.openxmlformats-officedocument.presentationml.tags+xml"/>
  <Override PartName="/ppt/tags/tag1802.xml" ContentType="application/vnd.openxmlformats-officedocument.presentationml.tags+xml"/>
  <Override PartName="/ppt/tags/tag1803.xml" ContentType="application/vnd.openxmlformats-officedocument.presentationml.tags+xml"/>
  <Override PartName="/ppt/tags/tag1804.xml" ContentType="application/vnd.openxmlformats-officedocument.presentationml.tags+xml"/>
  <Override PartName="/ppt/tags/tag1805.xml" ContentType="application/vnd.openxmlformats-officedocument.presentationml.tags+xml"/>
  <Override PartName="/ppt/tags/tag1806.xml" ContentType="application/vnd.openxmlformats-officedocument.presentationml.tags+xml"/>
  <Override PartName="/ppt/tags/tag1807.xml" ContentType="application/vnd.openxmlformats-officedocument.presentationml.tags+xml"/>
  <Override PartName="/ppt/tags/tag1808.xml" ContentType="application/vnd.openxmlformats-officedocument.presentationml.tags+xml"/>
  <Override PartName="/ppt/tags/tag1809.xml" ContentType="application/vnd.openxmlformats-officedocument.presentationml.tags+xml"/>
  <Override PartName="/ppt/tags/tag181.xml" ContentType="application/vnd.openxmlformats-officedocument.presentationml.tags+xml"/>
  <Override PartName="/ppt/tags/tag1810.xml" ContentType="application/vnd.openxmlformats-officedocument.presentationml.tags+xml"/>
  <Override PartName="/ppt/tags/tag1811.xml" ContentType="application/vnd.openxmlformats-officedocument.presentationml.tags+xml"/>
  <Override PartName="/ppt/tags/tag1812.xml" ContentType="application/vnd.openxmlformats-officedocument.presentationml.tags+xml"/>
  <Override PartName="/ppt/tags/tag1813.xml" ContentType="application/vnd.openxmlformats-officedocument.presentationml.tags+xml"/>
  <Override PartName="/ppt/tags/tag1814.xml" ContentType="application/vnd.openxmlformats-officedocument.presentationml.tags+xml"/>
  <Override PartName="/ppt/tags/tag1815.xml" ContentType="application/vnd.openxmlformats-officedocument.presentationml.tags+xml"/>
  <Override PartName="/ppt/tags/tag1816.xml" ContentType="application/vnd.openxmlformats-officedocument.presentationml.tags+xml"/>
  <Override PartName="/ppt/tags/tag1817.xml" ContentType="application/vnd.openxmlformats-officedocument.presentationml.tags+xml"/>
  <Override PartName="/ppt/tags/tag1818.xml" ContentType="application/vnd.openxmlformats-officedocument.presentationml.tags+xml"/>
  <Override PartName="/ppt/tags/tag1819.xml" ContentType="application/vnd.openxmlformats-officedocument.presentationml.tags+xml"/>
  <Override PartName="/ppt/tags/tag182.xml" ContentType="application/vnd.openxmlformats-officedocument.presentationml.tags+xml"/>
  <Override PartName="/ppt/tags/tag1820.xml" ContentType="application/vnd.openxmlformats-officedocument.presentationml.tags+xml"/>
  <Override PartName="/ppt/tags/tag1821.xml" ContentType="application/vnd.openxmlformats-officedocument.presentationml.tags+xml"/>
  <Override PartName="/ppt/tags/tag1822.xml" ContentType="application/vnd.openxmlformats-officedocument.presentationml.tags+xml"/>
  <Override PartName="/ppt/tags/tag1823.xml" ContentType="application/vnd.openxmlformats-officedocument.presentationml.tags+xml"/>
  <Override PartName="/ppt/tags/tag1824.xml" ContentType="application/vnd.openxmlformats-officedocument.presentationml.tags+xml"/>
  <Override PartName="/ppt/tags/tag1825.xml" ContentType="application/vnd.openxmlformats-officedocument.presentationml.tags+xml"/>
  <Override PartName="/ppt/tags/tag1826.xml" ContentType="application/vnd.openxmlformats-officedocument.presentationml.tags+xml"/>
  <Override PartName="/ppt/tags/tag1827.xml" ContentType="application/vnd.openxmlformats-officedocument.presentationml.tags+xml"/>
  <Override PartName="/ppt/tags/tag1828.xml" ContentType="application/vnd.openxmlformats-officedocument.presentationml.tags+xml"/>
  <Override PartName="/ppt/tags/tag1829.xml" ContentType="application/vnd.openxmlformats-officedocument.presentationml.tags+xml"/>
  <Override PartName="/ppt/tags/tag183.xml" ContentType="application/vnd.openxmlformats-officedocument.presentationml.tags+xml"/>
  <Override PartName="/ppt/tags/tag1830.xml" ContentType="application/vnd.openxmlformats-officedocument.presentationml.tags+xml"/>
  <Override PartName="/ppt/tags/tag1831.xml" ContentType="application/vnd.openxmlformats-officedocument.presentationml.tags+xml"/>
  <Override PartName="/ppt/tags/tag1832.xml" ContentType="application/vnd.openxmlformats-officedocument.presentationml.tags+xml"/>
  <Override PartName="/ppt/tags/tag1833.xml" ContentType="application/vnd.openxmlformats-officedocument.presentationml.tags+xml"/>
  <Override PartName="/ppt/tags/tag1834.xml" ContentType="application/vnd.openxmlformats-officedocument.presentationml.tags+xml"/>
  <Override PartName="/ppt/tags/tag1835.xml" ContentType="application/vnd.openxmlformats-officedocument.presentationml.tags+xml"/>
  <Override PartName="/ppt/tags/tag1836.xml" ContentType="application/vnd.openxmlformats-officedocument.presentationml.tags+xml"/>
  <Override PartName="/ppt/tags/tag1837.xml" ContentType="application/vnd.openxmlformats-officedocument.presentationml.tags+xml"/>
  <Override PartName="/ppt/tags/tag1838.xml" ContentType="application/vnd.openxmlformats-officedocument.presentationml.tags+xml"/>
  <Override PartName="/ppt/tags/tag1839.xml" ContentType="application/vnd.openxmlformats-officedocument.presentationml.tags+xml"/>
  <Override PartName="/ppt/tags/tag184.xml" ContentType="application/vnd.openxmlformats-officedocument.presentationml.tags+xml"/>
  <Override PartName="/ppt/tags/tag1840.xml" ContentType="application/vnd.openxmlformats-officedocument.presentationml.tags+xml"/>
  <Override PartName="/ppt/tags/tag1841.xml" ContentType="application/vnd.openxmlformats-officedocument.presentationml.tags+xml"/>
  <Override PartName="/ppt/tags/tag1842.xml" ContentType="application/vnd.openxmlformats-officedocument.presentationml.tags+xml"/>
  <Override PartName="/ppt/tags/tag1843.xml" ContentType="application/vnd.openxmlformats-officedocument.presentationml.tags+xml"/>
  <Override PartName="/ppt/tags/tag1844.xml" ContentType="application/vnd.openxmlformats-officedocument.presentationml.tags+xml"/>
  <Override PartName="/ppt/tags/tag1845.xml" ContentType="application/vnd.openxmlformats-officedocument.presentationml.tags+xml"/>
  <Override PartName="/ppt/tags/tag1846.xml" ContentType="application/vnd.openxmlformats-officedocument.presentationml.tags+xml"/>
  <Override PartName="/ppt/tags/tag1847.xml" ContentType="application/vnd.openxmlformats-officedocument.presentationml.tags+xml"/>
  <Override PartName="/ppt/tags/tag1848.xml" ContentType="application/vnd.openxmlformats-officedocument.presentationml.tags+xml"/>
  <Override PartName="/ppt/tags/tag1849.xml" ContentType="application/vnd.openxmlformats-officedocument.presentationml.tags+xml"/>
  <Override PartName="/ppt/tags/tag185.xml" ContentType="application/vnd.openxmlformats-officedocument.presentationml.tags+xml"/>
  <Override PartName="/ppt/tags/tag1850.xml" ContentType="application/vnd.openxmlformats-officedocument.presentationml.tags+xml"/>
  <Override PartName="/ppt/tags/tag1851.xml" ContentType="application/vnd.openxmlformats-officedocument.presentationml.tags+xml"/>
  <Override PartName="/ppt/tags/tag1852.xml" ContentType="application/vnd.openxmlformats-officedocument.presentationml.tags+xml"/>
  <Override PartName="/ppt/tags/tag1853.xml" ContentType="application/vnd.openxmlformats-officedocument.presentationml.tags+xml"/>
  <Override PartName="/ppt/tags/tag1854.xml" ContentType="application/vnd.openxmlformats-officedocument.presentationml.tags+xml"/>
  <Override PartName="/ppt/tags/tag1855.xml" ContentType="application/vnd.openxmlformats-officedocument.presentationml.tags+xml"/>
  <Override PartName="/ppt/tags/tag1856.xml" ContentType="application/vnd.openxmlformats-officedocument.presentationml.tags+xml"/>
  <Override PartName="/ppt/tags/tag1857.xml" ContentType="application/vnd.openxmlformats-officedocument.presentationml.tags+xml"/>
  <Override PartName="/ppt/tags/tag1858.xml" ContentType="application/vnd.openxmlformats-officedocument.presentationml.tags+xml"/>
  <Override PartName="/ppt/tags/tag1859.xml" ContentType="application/vnd.openxmlformats-officedocument.presentationml.tags+xml"/>
  <Override PartName="/ppt/tags/tag186.xml" ContentType="application/vnd.openxmlformats-officedocument.presentationml.tags+xml"/>
  <Override PartName="/ppt/tags/tag1860.xml" ContentType="application/vnd.openxmlformats-officedocument.presentationml.tags+xml"/>
  <Override PartName="/ppt/tags/tag1861.xml" ContentType="application/vnd.openxmlformats-officedocument.presentationml.tags+xml"/>
  <Override PartName="/ppt/tags/tag1862.xml" ContentType="application/vnd.openxmlformats-officedocument.presentationml.tags+xml"/>
  <Override PartName="/ppt/tags/tag1863.xml" ContentType="application/vnd.openxmlformats-officedocument.presentationml.tags+xml"/>
  <Override PartName="/ppt/tags/tag1864.xml" ContentType="application/vnd.openxmlformats-officedocument.presentationml.tags+xml"/>
  <Override PartName="/ppt/tags/tag1865.xml" ContentType="application/vnd.openxmlformats-officedocument.presentationml.tags+xml"/>
  <Override PartName="/ppt/tags/tag1866.xml" ContentType="application/vnd.openxmlformats-officedocument.presentationml.tags+xml"/>
  <Override PartName="/ppt/tags/tag1867.xml" ContentType="application/vnd.openxmlformats-officedocument.presentationml.tags+xml"/>
  <Override PartName="/ppt/tags/tag1868.xml" ContentType="application/vnd.openxmlformats-officedocument.presentationml.tags+xml"/>
  <Override PartName="/ppt/tags/tag1869.xml" ContentType="application/vnd.openxmlformats-officedocument.presentationml.tags+xml"/>
  <Override PartName="/ppt/tags/tag187.xml" ContentType="application/vnd.openxmlformats-officedocument.presentationml.tags+xml"/>
  <Override PartName="/ppt/tags/tag1870.xml" ContentType="application/vnd.openxmlformats-officedocument.presentationml.tags+xml"/>
  <Override PartName="/ppt/tags/tag1871.xml" ContentType="application/vnd.openxmlformats-officedocument.presentationml.tags+xml"/>
  <Override PartName="/ppt/tags/tag1872.xml" ContentType="application/vnd.openxmlformats-officedocument.presentationml.tags+xml"/>
  <Override PartName="/ppt/tags/tag1873.xml" ContentType="application/vnd.openxmlformats-officedocument.presentationml.tags+xml"/>
  <Override PartName="/ppt/tags/tag1874.xml" ContentType="application/vnd.openxmlformats-officedocument.presentationml.tags+xml"/>
  <Override PartName="/ppt/tags/tag1875.xml" ContentType="application/vnd.openxmlformats-officedocument.presentationml.tags+xml"/>
  <Override PartName="/ppt/tags/tag1876.xml" ContentType="application/vnd.openxmlformats-officedocument.presentationml.tags+xml"/>
  <Override PartName="/ppt/tags/tag1877.xml" ContentType="application/vnd.openxmlformats-officedocument.presentationml.tags+xml"/>
  <Override PartName="/ppt/tags/tag1878.xml" ContentType="application/vnd.openxmlformats-officedocument.presentationml.tags+xml"/>
  <Override PartName="/ppt/tags/tag1879.xml" ContentType="application/vnd.openxmlformats-officedocument.presentationml.tags+xml"/>
  <Override PartName="/ppt/tags/tag188.xml" ContentType="application/vnd.openxmlformats-officedocument.presentationml.tags+xml"/>
  <Override PartName="/ppt/tags/tag1880.xml" ContentType="application/vnd.openxmlformats-officedocument.presentationml.tags+xml"/>
  <Override PartName="/ppt/tags/tag1881.xml" ContentType="application/vnd.openxmlformats-officedocument.presentationml.tags+xml"/>
  <Override PartName="/ppt/tags/tag1882.xml" ContentType="application/vnd.openxmlformats-officedocument.presentationml.tags+xml"/>
  <Override PartName="/ppt/tags/tag1883.xml" ContentType="application/vnd.openxmlformats-officedocument.presentationml.tags+xml"/>
  <Override PartName="/ppt/tags/tag1884.xml" ContentType="application/vnd.openxmlformats-officedocument.presentationml.tags+xml"/>
  <Override PartName="/ppt/tags/tag1885.xml" ContentType="application/vnd.openxmlformats-officedocument.presentationml.tags+xml"/>
  <Override PartName="/ppt/tags/tag1886.xml" ContentType="application/vnd.openxmlformats-officedocument.presentationml.tags+xml"/>
  <Override PartName="/ppt/tags/tag1887.xml" ContentType="application/vnd.openxmlformats-officedocument.presentationml.tags+xml"/>
  <Override PartName="/ppt/tags/tag1888.xml" ContentType="application/vnd.openxmlformats-officedocument.presentationml.tags+xml"/>
  <Override PartName="/ppt/tags/tag1889.xml" ContentType="application/vnd.openxmlformats-officedocument.presentationml.tags+xml"/>
  <Override PartName="/ppt/tags/tag189.xml" ContentType="application/vnd.openxmlformats-officedocument.presentationml.tags+xml"/>
  <Override PartName="/ppt/tags/tag1890.xml" ContentType="application/vnd.openxmlformats-officedocument.presentationml.tags+xml"/>
  <Override PartName="/ppt/tags/tag1891.xml" ContentType="application/vnd.openxmlformats-officedocument.presentationml.tags+xml"/>
  <Override PartName="/ppt/tags/tag1892.xml" ContentType="application/vnd.openxmlformats-officedocument.presentationml.tags+xml"/>
  <Override PartName="/ppt/tags/tag1893.xml" ContentType="application/vnd.openxmlformats-officedocument.presentationml.tags+xml"/>
  <Override PartName="/ppt/tags/tag1894.xml" ContentType="application/vnd.openxmlformats-officedocument.presentationml.tags+xml"/>
  <Override PartName="/ppt/tags/tag1895.xml" ContentType="application/vnd.openxmlformats-officedocument.presentationml.tags+xml"/>
  <Override PartName="/ppt/tags/tag1896.xml" ContentType="application/vnd.openxmlformats-officedocument.presentationml.tags+xml"/>
  <Override PartName="/ppt/tags/tag1897.xml" ContentType="application/vnd.openxmlformats-officedocument.presentationml.tags+xml"/>
  <Override PartName="/ppt/tags/tag1898.xml" ContentType="application/vnd.openxmlformats-officedocument.presentationml.tags+xml"/>
  <Override PartName="/ppt/tags/tag189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00.xml" ContentType="application/vnd.openxmlformats-officedocument.presentationml.tags+xml"/>
  <Override PartName="/ppt/tags/tag1901.xml" ContentType="application/vnd.openxmlformats-officedocument.presentationml.tags+xml"/>
  <Override PartName="/ppt/tags/tag1902.xml" ContentType="application/vnd.openxmlformats-officedocument.presentationml.tags+xml"/>
  <Override PartName="/ppt/tags/tag1903.xml" ContentType="application/vnd.openxmlformats-officedocument.presentationml.tags+xml"/>
  <Override PartName="/ppt/tags/tag1904.xml" ContentType="application/vnd.openxmlformats-officedocument.presentationml.tags+xml"/>
  <Override PartName="/ppt/tags/tag1905.xml" ContentType="application/vnd.openxmlformats-officedocument.presentationml.tags+xml"/>
  <Override PartName="/ppt/tags/tag1906.xml" ContentType="application/vnd.openxmlformats-officedocument.presentationml.tags+xml"/>
  <Override PartName="/ppt/tags/tag1907.xml" ContentType="application/vnd.openxmlformats-officedocument.presentationml.tags+xml"/>
  <Override PartName="/ppt/tags/tag1908.xml" ContentType="application/vnd.openxmlformats-officedocument.presentationml.tags+xml"/>
  <Override PartName="/ppt/tags/tag1909.xml" ContentType="application/vnd.openxmlformats-officedocument.presentationml.tags+xml"/>
  <Override PartName="/ppt/tags/tag191.xml" ContentType="application/vnd.openxmlformats-officedocument.presentationml.tags+xml"/>
  <Override PartName="/ppt/tags/tag1910.xml" ContentType="application/vnd.openxmlformats-officedocument.presentationml.tags+xml"/>
  <Override PartName="/ppt/tags/tag1911.xml" ContentType="application/vnd.openxmlformats-officedocument.presentationml.tags+xml"/>
  <Override PartName="/ppt/tags/tag1912.xml" ContentType="application/vnd.openxmlformats-officedocument.presentationml.tags+xml"/>
  <Override PartName="/ppt/tags/tag1913.xml" ContentType="application/vnd.openxmlformats-officedocument.presentationml.tags+xml"/>
  <Override PartName="/ppt/tags/tag1914.xml" ContentType="application/vnd.openxmlformats-officedocument.presentationml.tags+xml"/>
  <Override PartName="/ppt/tags/tag1915.xml" ContentType="application/vnd.openxmlformats-officedocument.presentationml.tags+xml"/>
  <Override PartName="/ppt/tags/tag1916.xml" ContentType="application/vnd.openxmlformats-officedocument.presentationml.tags+xml"/>
  <Override PartName="/ppt/tags/tag1917.xml" ContentType="application/vnd.openxmlformats-officedocument.presentationml.tags+xml"/>
  <Override PartName="/ppt/tags/tag1918.xml" ContentType="application/vnd.openxmlformats-officedocument.presentationml.tags+xml"/>
  <Override PartName="/ppt/tags/tag1919.xml" ContentType="application/vnd.openxmlformats-officedocument.presentationml.tags+xml"/>
  <Override PartName="/ppt/tags/tag192.xml" ContentType="application/vnd.openxmlformats-officedocument.presentationml.tags+xml"/>
  <Override PartName="/ppt/tags/tag1920.xml" ContentType="application/vnd.openxmlformats-officedocument.presentationml.tags+xml"/>
  <Override PartName="/ppt/tags/tag1921.xml" ContentType="application/vnd.openxmlformats-officedocument.presentationml.tags+xml"/>
  <Override PartName="/ppt/tags/tag1922.xml" ContentType="application/vnd.openxmlformats-officedocument.presentationml.tags+xml"/>
  <Override PartName="/ppt/tags/tag1923.xml" ContentType="application/vnd.openxmlformats-officedocument.presentationml.tags+xml"/>
  <Override PartName="/ppt/tags/tag1924.xml" ContentType="application/vnd.openxmlformats-officedocument.presentationml.tags+xml"/>
  <Override PartName="/ppt/tags/tag1925.xml" ContentType="application/vnd.openxmlformats-officedocument.presentationml.tags+xml"/>
  <Override PartName="/ppt/tags/tag1926.xml" ContentType="application/vnd.openxmlformats-officedocument.presentationml.tags+xml"/>
  <Override PartName="/ppt/tags/tag1927.xml" ContentType="application/vnd.openxmlformats-officedocument.presentationml.tags+xml"/>
  <Override PartName="/ppt/tags/tag1928.xml" ContentType="application/vnd.openxmlformats-officedocument.presentationml.tags+xml"/>
  <Override PartName="/ppt/tags/tag1929.xml" ContentType="application/vnd.openxmlformats-officedocument.presentationml.tags+xml"/>
  <Override PartName="/ppt/tags/tag193.xml" ContentType="application/vnd.openxmlformats-officedocument.presentationml.tags+xml"/>
  <Override PartName="/ppt/tags/tag1930.xml" ContentType="application/vnd.openxmlformats-officedocument.presentationml.tags+xml"/>
  <Override PartName="/ppt/tags/tag1931.xml" ContentType="application/vnd.openxmlformats-officedocument.presentationml.tags+xml"/>
  <Override PartName="/ppt/tags/tag1932.xml" ContentType="application/vnd.openxmlformats-officedocument.presentationml.tags+xml"/>
  <Override PartName="/ppt/tags/tag1933.xml" ContentType="application/vnd.openxmlformats-officedocument.presentationml.tags+xml"/>
  <Override PartName="/ppt/tags/tag1934.xml" ContentType="application/vnd.openxmlformats-officedocument.presentationml.tags+xml"/>
  <Override PartName="/ppt/tags/tag1935.xml" ContentType="application/vnd.openxmlformats-officedocument.presentationml.tags+xml"/>
  <Override PartName="/ppt/tags/tag1936.xml" ContentType="application/vnd.openxmlformats-officedocument.presentationml.tags+xml"/>
  <Override PartName="/ppt/tags/tag1937.xml" ContentType="application/vnd.openxmlformats-officedocument.presentationml.tags+xml"/>
  <Override PartName="/ppt/tags/tag1938.xml" ContentType="application/vnd.openxmlformats-officedocument.presentationml.tags+xml"/>
  <Override PartName="/ppt/tags/tag1939.xml" ContentType="application/vnd.openxmlformats-officedocument.presentationml.tags+xml"/>
  <Override PartName="/ppt/tags/tag194.xml" ContentType="application/vnd.openxmlformats-officedocument.presentationml.tags+xml"/>
  <Override PartName="/ppt/tags/tag1940.xml" ContentType="application/vnd.openxmlformats-officedocument.presentationml.tags+xml"/>
  <Override PartName="/ppt/tags/tag1941.xml" ContentType="application/vnd.openxmlformats-officedocument.presentationml.tags+xml"/>
  <Override PartName="/ppt/tags/tag1942.xml" ContentType="application/vnd.openxmlformats-officedocument.presentationml.tags+xml"/>
  <Override PartName="/ppt/tags/tag1943.xml" ContentType="application/vnd.openxmlformats-officedocument.presentationml.tags+xml"/>
  <Override PartName="/ppt/tags/tag1944.xml" ContentType="application/vnd.openxmlformats-officedocument.presentationml.tags+xml"/>
  <Override PartName="/ppt/tags/tag1945.xml" ContentType="application/vnd.openxmlformats-officedocument.presentationml.tags+xml"/>
  <Override PartName="/ppt/tags/tag1946.xml" ContentType="application/vnd.openxmlformats-officedocument.presentationml.tags+xml"/>
  <Override PartName="/ppt/tags/tag1947.xml" ContentType="application/vnd.openxmlformats-officedocument.presentationml.tags+xml"/>
  <Override PartName="/ppt/tags/tag1948.xml" ContentType="application/vnd.openxmlformats-officedocument.presentationml.tags+xml"/>
  <Override PartName="/ppt/tags/tag1949.xml" ContentType="application/vnd.openxmlformats-officedocument.presentationml.tags+xml"/>
  <Override PartName="/ppt/tags/tag195.xml" ContentType="application/vnd.openxmlformats-officedocument.presentationml.tags+xml"/>
  <Override PartName="/ppt/tags/tag1950.xml" ContentType="application/vnd.openxmlformats-officedocument.presentationml.tags+xml"/>
  <Override PartName="/ppt/tags/tag1951.xml" ContentType="application/vnd.openxmlformats-officedocument.presentationml.tags+xml"/>
  <Override PartName="/ppt/tags/tag1952.xml" ContentType="application/vnd.openxmlformats-officedocument.presentationml.tags+xml"/>
  <Override PartName="/ppt/tags/tag1953.xml" ContentType="application/vnd.openxmlformats-officedocument.presentationml.tags+xml"/>
  <Override PartName="/ppt/tags/tag1954.xml" ContentType="application/vnd.openxmlformats-officedocument.presentationml.tags+xml"/>
  <Override PartName="/ppt/tags/tag1955.xml" ContentType="application/vnd.openxmlformats-officedocument.presentationml.tags+xml"/>
  <Override PartName="/ppt/tags/tag1956.xml" ContentType="application/vnd.openxmlformats-officedocument.presentationml.tags+xml"/>
  <Override PartName="/ppt/tags/tag1957.xml" ContentType="application/vnd.openxmlformats-officedocument.presentationml.tags+xml"/>
  <Override PartName="/ppt/tags/tag1958.xml" ContentType="application/vnd.openxmlformats-officedocument.presentationml.tags+xml"/>
  <Override PartName="/ppt/tags/tag1959.xml" ContentType="application/vnd.openxmlformats-officedocument.presentationml.tags+xml"/>
  <Override PartName="/ppt/tags/tag196.xml" ContentType="application/vnd.openxmlformats-officedocument.presentationml.tags+xml"/>
  <Override PartName="/ppt/tags/tag1960.xml" ContentType="application/vnd.openxmlformats-officedocument.presentationml.tags+xml"/>
  <Override PartName="/ppt/tags/tag1961.xml" ContentType="application/vnd.openxmlformats-officedocument.presentationml.tags+xml"/>
  <Override PartName="/ppt/tags/tag1962.xml" ContentType="application/vnd.openxmlformats-officedocument.presentationml.tags+xml"/>
  <Override PartName="/ppt/tags/tag1963.xml" ContentType="application/vnd.openxmlformats-officedocument.presentationml.tags+xml"/>
  <Override PartName="/ppt/tags/tag1964.xml" ContentType="application/vnd.openxmlformats-officedocument.presentationml.tags+xml"/>
  <Override PartName="/ppt/tags/tag1965.xml" ContentType="application/vnd.openxmlformats-officedocument.presentationml.tags+xml"/>
  <Override PartName="/ppt/tags/tag1966.xml" ContentType="application/vnd.openxmlformats-officedocument.presentationml.tags+xml"/>
  <Override PartName="/ppt/tags/tag1967.xml" ContentType="application/vnd.openxmlformats-officedocument.presentationml.tags+xml"/>
  <Override PartName="/ppt/tags/tag1968.xml" ContentType="application/vnd.openxmlformats-officedocument.presentationml.tags+xml"/>
  <Override PartName="/ppt/tags/tag1969.xml" ContentType="application/vnd.openxmlformats-officedocument.presentationml.tags+xml"/>
  <Override PartName="/ppt/tags/tag197.xml" ContentType="application/vnd.openxmlformats-officedocument.presentationml.tags+xml"/>
  <Override PartName="/ppt/tags/tag1970.xml" ContentType="application/vnd.openxmlformats-officedocument.presentationml.tags+xml"/>
  <Override PartName="/ppt/tags/tag1971.xml" ContentType="application/vnd.openxmlformats-officedocument.presentationml.tags+xml"/>
  <Override PartName="/ppt/tags/tag1972.xml" ContentType="application/vnd.openxmlformats-officedocument.presentationml.tags+xml"/>
  <Override PartName="/ppt/tags/tag1973.xml" ContentType="application/vnd.openxmlformats-officedocument.presentationml.tags+xml"/>
  <Override PartName="/ppt/tags/tag1974.xml" ContentType="application/vnd.openxmlformats-officedocument.presentationml.tags+xml"/>
  <Override PartName="/ppt/tags/tag1975.xml" ContentType="application/vnd.openxmlformats-officedocument.presentationml.tags+xml"/>
  <Override PartName="/ppt/tags/tag1976.xml" ContentType="application/vnd.openxmlformats-officedocument.presentationml.tags+xml"/>
  <Override PartName="/ppt/tags/tag1977.xml" ContentType="application/vnd.openxmlformats-officedocument.presentationml.tags+xml"/>
  <Override PartName="/ppt/tags/tag1978.xml" ContentType="application/vnd.openxmlformats-officedocument.presentationml.tags+xml"/>
  <Override PartName="/ppt/tags/tag1979.xml" ContentType="application/vnd.openxmlformats-officedocument.presentationml.tags+xml"/>
  <Override PartName="/ppt/tags/tag198.xml" ContentType="application/vnd.openxmlformats-officedocument.presentationml.tags+xml"/>
  <Override PartName="/ppt/tags/tag1980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47.xml" ContentType="application/vnd.openxmlformats-officedocument.presentationml.tags+xml"/>
  <Override PartName="/ppt/tags/tag948.xml" ContentType="application/vnd.openxmlformats-officedocument.presentationml.tags+xml"/>
  <Override PartName="/ppt/tags/tag949.xml" ContentType="application/vnd.openxmlformats-officedocument.presentationml.tags+xml"/>
  <Override PartName="/ppt/tags/tag95.xml" ContentType="application/vnd.openxmlformats-officedocument.presentationml.tags+xml"/>
  <Override PartName="/ppt/tags/tag950.xml" ContentType="application/vnd.openxmlformats-officedocument.presentationml.tags+xml"/>
  <Override PartName="/ppt/tags/tag951.xml" ContentType="application/vnd.openxmlformats-officedocument.presentationml.tags+xml"/>
  <Override PartName="/ppt/tags/tag952.xml" ContentType="application/vnd.openxmlformats-officedocument.presentationml.tags+xml"/>
  <Override PartName="/ppt/tags/tag953.xml" ContentType="application/vnd.openxmlformats-officedocument.presentationml.tags+xml"/>
  <Override PartName="/ppt/tags/tag954.xml" ContentType="application/vnd.openxmlformats-officedocument.presentationml.tags+xml"/>
  <Override PartName="/ppt/tags/tag955.xml" ContentType="application/vnd.openxmlformats-officedocument.presentationml.tags+xml"/>
  <Override PartName="/ppt/tags/tag956.xml" ContentType="application/vnd.openxmlformats-officedocument.presentationml.tags+xml"/>
  <Override PartName="/ppt/tags/tag957.xml" ContentType="application/vnd.openxmlformats-officedocument.presentationml.tags+xml"/>
  <Override PartName="/ppt/tags/tag958.xml" ContentType="application/vnd.openxmlformats-officedocument.presentationml.tags+xml"/>
  <Override PartName="/ppt/tags/tag959.xml" ContentType="application/vnd.openxmlformats-officedocument.presentationml.tags+xml"/>
  <Override PartName="/ppt/tags/tag96.xml" ContentType="application/vnd.openxmlformats-officedocument.presentationml.tags+xml"/>
  <Override PartName="/ppt/tags/tag960.xml" ContentType="application/vnd.openxmlformats-officedocument.presentationml.tags+xml"/>
  <Override PartName="/ppt/tags/tag961.xml" ContentType="application/vnd.openxmlformats-officedocument.presentationml.tags+xml"/>
  <Override PartName="/ppt/tags/tag962.xml" ContentType="application/vnd.openxmlformats-officedocument.presentationml.tags+xml"/>
  <Override PartName="/ppt/tags/tag963.xml" ContentType="application/vnd.openxmlformats-officedocument.presentationml.tags+xml"/>
  <Override PartName="/ppt/tags/tag964.xml" ContentType="application/vnd.openxmlformats-officedocument.presentationml.tags+xml"/>
  <Override PartName="/ppt/tags/tag965.xml" ContentType="application/vnd.openxmlformats-officedocument.presentationml.tags+xml"/>
  <Override PartName="/ppt/tags/tag966.xml" ContentType="application/vnd.openxmlformats-officedocument.presentationml.tags+xml"/>
  <Override PartName="/ppt/tags/tag967.xml" ContentType="application/vnd.openxmlformats-officedocument.presentationml.tags+xml"/>
  <Override PartName="/ppt/tags/tag968.xml" ContentType="application/vnd.openxmlformats-officedocument.presentationml.tags+xml"/>
  <Override PartName="/ppt/tags/tag969.xml" ContentType="application/vnd.openxmlformats-officedocument.presentationml.tags+xml"/>
  <Override PartName="/ppt/tags/tag97.xml" ContentType="application/vnd.openxmlformats-officedocument.presentationml.tags+xml"/>
  <Override PartName="/ppt/tags/tag970.xml" ContentType="application/vnd.openxmlformats-officedocument.presentationml.tags+xml"/>
  <Override PartName="/ppt/tags/tag971.xml" ContentType="application/vnd.openxmlformats-officedocument.presentationml.tags+xml"/>
  <Override PartName="/ppt/tags/tag972.xml" ContentType="application/vnd.openxmlformats-officedocument.presentationml.tags+xml"/>
  <Override PartName="/ppt/tags/tag973.xml" ContentType="application/vnd.openxmlformats-officedocument.presentationml.tags+xml"/>
  <Override PartName="/ppt/tags/tag974.xml" ContentType="application/vnd.openxmlformats-officedocument.presentationml.tags+xml"/>
  <Override PartName="/ppt/tags/tag975.xml" ContentType="application/vnd.openxmlformats-officedocument.presentationml.tags+xml"/>
  <Override PartName="/ppt/tags/tag976.xml" ContentType="application/vnd.openxmlformats-officedocument.presentationml.tags+xml"/>
  <Override PartName="/ppt/tags/tag977.xml" ContentType="application/vnd.openxmlformats-officedocument.presentationml.tags+xml"/>
  <Override PartName="/ppt/tags/tag978.xml" ContentType="application/vnd.openxmlformats-officedocument.presentationml.tags+xml"/>
  <Override PartName="/ppt/tags/tag979.xml" ContentType="application/vnd.openxmlformats-officedocument.presentationml.tags+xml"/>
  <Override PartName="/ppt/tags/tag98.xml" ContentType="application/vnd.openxmlformats-officedocument.presentationml.tags+xml"/>
  <Override PartName="/ppt/tags/tag980.xml" ContentType="application/vnd.openxmlformats-officedocument.presentationml.tags+xml"/>
  <Override PartName="/ppt/tags/tag981.xml" ContentType="application/vnd.openxmlformats-officedocument.presentationml.tags+xml"/>
  <Override PartName="/ppt/tags/tag982.xml" ContentType="application/vnd.openxmlformats-officedocument.presentationml.tags+xml"/>
  <Override PartName="/ppt/tags/tag983.xml" ContentType="application/vnd.openxmlformats-officedocument.presentationml.tags+xml"/>
  <Override PartName="/ppt/tags/tag984.xml" ContentType="application/vnd.openxmlformats-officedocument.presentationml.tags+xml"/>
  <Override PartName="/ppt/tags/tag985.xml" ContentType="application/vnd.openxmlformats-officedocument.presentationml.tags+xml"/>
  <Override PartName="/ppt/tags/tag986.xml" ContentType="application/vnd.openxmlformats-officedocument.presentationml.tags+xml"/>
  <Override PartName="/ppt/tags/tag987.xml" ContentType="application/vnd.openxmlformats-officedocument.presentationml.tags+xml"/>
  <Override PartName="/ppt/tags/tag988.xml" ContentType="application/vnd.openxmlformats-officedocument.presentationml.tags+xml"/>
  <Override PartName="/ppt/tags/tag989.xml" ContentType="application/vnd.openxmlformats-officedocument.presentationml.tags+xml"/>
  <Override PartName="/ppt/tags/tag99.xml" ContentType="application/vnd.openxmlformats-officedocument.presentationml.tags+xml"/>
  <Override PartName="/ppt/tags/tag990.xml" ContentType="application/vnd.openxmlformats-officedocument.presentationml.tags+xml"/>
  <Override PartName="/ppt/tags/tag991.xml" ContentType="application/vnd.openxmlformats-officedocument.presentationml.tags+xml"/>
  <Override PartName="/ppt/tags/tag992.xml" ContentType="application/vnd.openxmlformats-officedocument.presentationml.tags+xml"/>
  <Override PartName="/ppt/tags/tag993.xml" ContentType="application/vnd.openxmlformats-officedocument.presentationml.tags+xml"/>
  <Override PartName="/ppt/tags/tag994.xml" ContentType="application/vnd.openxmlformats-officedocument.presentationml.tags+xml"/>
  <Override PartName="/ppt/tags/tag995.xml" ContentType="application/vnd.openxmlformats-officedocument.presentationml.tags+xml"/>
  <Override PartName="/ppt/tags/tag996.xml" ContentType="application/vnd.openxmlformats-officedocument.presentationml.tags+xml"/>
  <Override PartName="/ppt/tags/tag997.xml" ContentType="application/vnd.openxmlformats-officedocument.presentationml.tags+xml"/>
  <Override PartName="/ppt/tags/tag998.xml" ContentType="application/vnd.openxmlformats-officedocument.presentationml.tags+xml"/>
  <Override PartName="/ppt/tags/tag9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98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6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tags" Target="../tags/tag509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51.xml" /><Relationship Id="rId4" Type="http://schemas.openxmlformats.org/officeDocument/2006/relationships/tags" Target="../tags/tag552.xml" /><Relationship Id="rId5" Type="http://schemas.openxmlformats.org/officeDocument/2006/relationships/tags" Target="../tags/tag553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10.xml" /><Relationship Id="rId4" Type="http://schemas.openxmlformats.org/officeDocument/2006/relationships/tags" Target="../tags/tag611.xml" /><Relationship Id="rId5" Type="http://schemas.openxmlformats.org/officeDocument/2006/relationships/tags" Target="../tags/tag612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30.xml" /><Relationship Id="rId4" Type="http://schemas.openxmlformats.org/officeDocument/2006/relationships/tags" Target="../tags/tag631.xml" /><Relationship Id="rId5" Type="http://schemas.openxmlformats.org/officeDocument/2006/relationships/tags" Target="../tags/tag632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48.xml" /><Relationship Id="rId4" Type="http://schemas.openxmlformats.org/officeDocument/2006/relationships/tags" Target="../tags/tag649.xml" /><Relationship Id="rId5" Type="http://schemas.openxmlformats.org/officeDocument/2006/relationships/tags" Target="../tags/tag650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78.xml" /><Relationship Id="rId4" Type="http://schemas.openxmlformats.org/officeDocument/2006/relationships/tags" Target="../tags/tag679.xml" /><Relationship Id="rId5" Type="http://schemas.openxmlformats.org/officeDocument/2006/relationships/tags" Target="../tags/tag680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808.xml" /><Relationship Id="rId4" Type="http://schemas.openxmlformats.org/officeDocument/2006/relationships/tags" Target="../tags/tag809.xml" /><Relationship Id="rId5" Type="http://schemas.openxmlformats.org/officeDocument/2006/relationships/tags" Target="../tags/tag810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41.xml" /><Relationship Id="rId4" Type="http://schemas.openxmlformats.org/officeDocument/2006/relationships/tags" Target="../tags/tag1942.xml" /><Relationship Id="rId5" Type="http://schemas.openxmlformats.org/officeDocument/2006/relationships/tags" Target="../tags/tag1943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61.xml" /><Relationship Id="rId4" Type="http://schemas.openxmlformats.org/officeDocument/2006/relationships/tags" Target="../tags/tag1962.xml" /><Relationship Id="rId5" Type="http://schemas.openxmlformats.org/officeDocument/2006/relationships/tags" Target="../tags/tag196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image" Target="../media/image1.png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image" Target="../media/image2.emf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image" Target="../media/image3.png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0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image" Target="../media/image2.emf" /><Relationship Id="rId5" Type="http://schemas.openxmlformats.org/officeDocument/2006/relationships/tags" Target="../tags/tag189.xml" /><Relationship Id="rId6" Type="http://schemas.openxmlformats.org/officeDocument/2006/relationships/image" Target="../media/image3.png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image" Target="../media/image5.png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5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image" Target="../media/image4.png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image" Target="../media/image7.png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2.xml" /><Relationship Id="rId20" Type="http://schemas.openxmlformats.org/officeDocument/2006/relationships/tags" Target="../tags/tag228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6.png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6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0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image" Target="../media/image9.png" /><Relationship Id="rId16" Type="http://schemas.openxmlformats.org/officeDocument/2006/relationships/tags" Target="../tags/tag26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51.xml" /><Relationship Id="rId3" Type="http://schemas.openxmlformats.org/officeDocument/2006/relationships/image" Target="../media/image8.png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4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image" Target="../media/image9.png" /><Relationship Id="rId16" Type="http://schemas.openxmlformats.org/officeDocument/2006/relationships/tags" Target="../tags/tag27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5.xml" /><Relationship Id="rId3" Type="http://schemas.openxmlformats.org/officeDocument/2006/relationships/image" Target="../media/image8.png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8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15" Type="http://schemas.openxmlformats.org/officeDocument/2006/relationships/tags" Target="../tags/tag306.xml" /><Relationship Id="rId16" Type="http://schemas.openxmlformats.org/officeDocument/2006/relationships/tags" Target="../tags/tag307.xml" /><Relationship Id="rId17" Type="http://schemas.openxmlformats.org/officeDocument/2006/relationships/tags" Target="../tags/tag308.xml" /><Relationship Id="rId18" Type="http://schemas.openxmlformats.org/officeDocument/2006/relationships/tags" Target="../tags/tag309.xml" /><Relationship Id="rId19" Type="http://schemas.openxmlformats.org/officeDocument/2006/relationships/tags" Target="../tags/tag310.xml" /><Relationship Id="rId2" Type="http://schemas.openxmlformats.org/officeDocument/2006/relationships/tags" Target="../tags/tag294.xml" /><Relationship Id="rId20" Type="http://schemas.openxmlformats.org/officeDocument/2006/relationships/tags" Target="../tags/tag311.xml" /><Relationship Id="rId21" Type="http://schemas.openxmlformats.org/officeDocument/2006/relationships/tags" Target="../tags/tag312.xml" /><Relationship Id="rId22" Type="http://schemas.openxmlformats.org/officeDocument/2006/relationships/tags" Target="../tags/tag313.xml" /><Relationship Id="rId23" Type="http://schemas.openxmlformats.org/officeDocument/2006/relationships/tags" Target="../tags/tag314.xml" /><Relationship Id="rId24" Type="http://schemas.openxmlformats.org/officeDocument/2006/relationships/tags" Target="../tags/tag315.xml" /><Relationship Id="rId25" Type="http://schemas.openxmlformats.org/officeDocument/2006/relationships/tags" Target="../tags/tag316.xml" /><Relationship Id="rId26" Type="http://schemas.openxmlformats.org/officeDocument/2006/relationships/tags" Target="../tags/tag317.xml" /><Relationship Id="rId27" Type="http://schemas.openxmlformats.org/officeDocument/2006/relationships/tags" Target="../tags/tag318.xml" /><Relationship Id="rId28" Type="http://schemas.openxmlformats.org/officeDocument/2006/relationships/tags" Target="../tags/tag319.xml" /><Relationship Id="rId29" Type="http://schemas.openxmlformats.org/officeDocument/2006/relationships/tags" Target="../tags/tag320.xml" /><Relationship Id="rId3" Type="http://schemas.openxmlformats.org/officeDocument/2006/relationships/tags" Target="../tags/tag295.xml" /><Relationship Id="rId30" Type="http://schemas.openxmlformats.org/officeDocument/2006/relationships/tags" Target="../tags/tag321.xml" /><Relationship Id="rId31" Type="http://schemas.openxmlformats.org/officeDocument/2006/relationships/tags" Target="../tags/tag322.xml" /><Relationship Id="rId32" Type="http://schemas.openxmlformats.org/officeDocument/2006/relationships/tags" Target="../tags/tag323.xml" /><Relationship Id="rId33" Type="http://schemas.openxmlformats.org/officeDocument/2006/relationships/tags" Target="../tags/tag32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10.png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8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image" Target="../media/image11.png" /><Relationship Id="rId8" Type="http://schemas.openxmlformats.org/officeDocument/2006/relationships/tags" Target="../tags/tag334.xml" /><Relationship Id="rId9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4.xml" /><Relationship Id="rId2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6.xml" /><Relationship Id="rId10" Type="http://schemas.openxmlformats.org/officeDocument/2006/relationships/tags" Target="../tags/tag35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2.jpeg" /><Relationship Id="rId3" Type="http://schemas.openxmlformats.org/officeDocument/2006/relationships/tags" Target="../tags/tag347.xml" /><Relationship Id="rId4" Type="http://schemas.openxmlformats.org/officeDocument/2006/relationships/image" Target="../media/image13.png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tags" Target="../tags/tag350.xml" /><Relationship Id="rId8" Type="http://schemas.openxmlformats.org/officeDocument/2006/relationships/tags" Target="../tags/tag351.xml" /><Relationship Id="rId9" Type="http://schemas.openxmlformats.org/officeDocument/2006/relationships/tags" Target="../tags/tag35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4.xml" /><Relationship Id="rId2" Type="http://schemas.openxmlformats.org/officeDocument/2006/relationships/tags" Target="../tags/tag355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12" Type="http://schemas.openxmlformats.org/officeDocument/2006/relationships/tags" Target="../tags/tag368.xml" /><Relationship Id="rId13" Type="http://schemas.openxmlformats.org/officeDocument/2006/relationships/tags" Target="../tags/tag369.xml" /><Relationship Id="rId14" Type="http://schemas.openxmlformats.org/officeDocument/2006/relationships/tags" Target="../tags/tag370.xml" /><Relationship Id="rId15" Type="http://schemas.openxmlformats.org/officeDocument/2006/relationships/tags" Target="../tags/tag371.xml" /><Relationship Id="rId16" Type="http://schemas.openxmlformats.org/officeDocument/2006/relationships/slideMaster" Target="../slideMasters/slideMaster2.xml" /><Relationship Id="rId2" Type="http://schemas.openxmlformats.org/officeDocument/2006/relationships/image" Target="../media/image12.jpeg" /><Relationship Id="rId3" Type="http://schemas.openxmlformats.org/officeDocument/2006/relationships/tags" Target="../tags/tag360.xml" /><Relationship Id="rId4" Type="http://schemas.openxmlformats.org/officeDocument/2006/relationships/image" Target="../media/image13.png" /><Relationship Id="rId5" Type="http://schemas.openxmlformats.org/officeDocument/2006/relationships/tags" Target="../tags/tag361.xml" /><Relationship Id="rId6" Type="http://schemas.openxmlformats.org/officeDocument/2006/relationships/tags" Target="../tags/tag362.xml" /><Relationship Id="rId7" Type="http://schemas.openxmlformats.org/officeDocument/2006/relationships/tags" Target="../tags/tag363.xml" /><Relationship Id="rId8" Type="http://schemas.openxmlformats.org/officeDocument/2006/relationships/tags" Target="../tags/tag364.xml" /><Relationship Id="rId9" Type="http://schemas.openxmlformats.org/officeDocument/2006/relationships/tags" Target="../tags/tag36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2.xml" /><Relationship Id="rId2" Type="http://schemas.openxmlformats.org/officeDocument/2006/relationships/slideMaster" Target="../slideMasters/slideMaster2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3.xml" /><Relationship Id="rId2" Type="http://schemas.openxmlformats.org/officeDocument/2006/relationships/tags" Target="../tags/tag374.xml" /><Relationship Id="rId3" Type="http://schemas.openxmlformats.org/officeDocument/2006/relationships/tags" Target="../tags/tag375.xml" /><Relationship Id="rId4" Type="http://schemas.openxmlformats.org/officeDocument/2006/relationships/tags" Target="../tags/tag376.xml" /><Relationship Id="rId5" Type="http://schemas.openxmlformats.org/officeDocument/2006/relationships/tags" Target="../tags/tag377.xml" /><Relationship Id="rId6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8.xml" /><Relationship Id="rId2" Type="http://schemas.openxmlformats.org/officeDocument/2006/relationships/tags" Target="../tags/tag379.xml" /><Relationship Id="rId3" Type="http://schemas.openxmlformats.org/officeDocument/2006/relationships/tags" Target="../tags/tag380.xml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3.xml" /><Relationship Id="rId2" Type="http://schemas.openxmlformats.org/officeDocument/2006/relationships/tags" Target="../tags/tag384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tags" Target="../tags/tag387.xml" /><Relationship Id="rId6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8.xml" /><Relationship Id="rId2" Type="http://schemas.openxmlformats.org/officeDocument/2006/relationships/tags" Target="../tags/tag389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slideMaster" Target="../slideMasters/slideMaster2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3.xml" /><Relationship Id="rId2" Type="http://schemas.openxmlformats.org/officeDocument/2006/relationships/tags" Target="../tags/tag394.xml" /><Relationship Id="rId3" Type="http://schemas.openxmlformats.org/officeDocument/2006/relationships/tags" Target="../tags/tag395.xml" /><Relationship Id="rId4" Type="http://schemas.openxmlformats.org/officeDocument/2006/relationships/tags" Target="../tags/tag396.xml" /><Relationship Id="rId5" Type="http://schemas.openxmlformats.org/officeDocument/2006/relationships/tags" Target="../tags/tag397.xml" /><Relationship Id="rId6" Type="http://schemas.openxmlformats.org/officeDocument/2006/relationships/slideMaster" Target="../slideMasters/slideMaster2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8.xml" /><Relationship Id="rId2" Type="http://schemas.openxmlformats.org/officeDocument/2006/relationships/tags" Target="../tags/tag399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tags" Target="../tags/tag402.xml" /><Relationship Id="rId6" Type="http://schemas.openxmlformats.org/officeDocument/2006/relationships/slideMaster" Target="../slideMasters/slideMaster2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3.xml" /><Relationship Id="rId2" Type="http://schemas.openxmlformats.org/officeDocument/2006/relationships/tags" Target="../tags/tag404.xml" /><Relationship Id="rId3" Type="http://schemas.openxmlformats.org/officeDocument/2006/relationships/tags" Target="../tags/tag405.xml" /><Relationship Id="rId4" Type="http://schemas.openxmlformats.org/officeDocument/2006/relationships/tags" Target="../tags/tag406.xml" /><Relationship Id="rId5" Type="http://schemas.openxmlformats.org/officeDocument/2006/relationships/tags" Target="../tags/tag407.xml" /><Relationship Id="rId6" Type="http://schemas.openxmlformats.org/officeDocument/2006/relationships/slideMaster" Target="../slideMasters/slideMaster2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8.xml" /><Relationship Id="rId2" Type="http://schemas.openxmlformats.org/officeDocument/2006/relationships/tags" Target="../tags/tag409.xml" /><Relationship Id="rId3" Type="http://schemas.openxmlformats.org/officeDocument/2006/relationships/tags" Target="../tags/tag410.xml" /><Relationship Id="rId4" Type="http://schemas.openxmlformats.org/officeDocument/2006/relationships/tags" Target="../tags/tag411.xml" /><Relationship Id="rId5" Type="http://schemas.openxmlformats.org/officeDocument/2006/relationships/tags" Target="../tags/tag412.xml" /><Relationship Id="rId6" Type="http://schemas.openxmlformats.org/officeDocument/2006/relationships/slideMaster" Target="../slideMasters/slideMaster2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3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slideMaster" Target="../slideMasters/slideMaster2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8.xml" /><Relationship Id="rId2" Type="http://schemas.openxmlformats.org/officeDocument/2006/relationships/tags" Target="../tags/tag419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slideMaster" Target="../slideMasters/slideMaster2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3.xml" /><Relationship Id="rId2" Type="http://schemas.openxmlformats.org/officeDocument/2006/relationships/tags" Target="../tags/tag424.xml" /><Relationship Id="rId3" Type="http://schemas.openxmlformats.org/officeDocument/2006/relationships/tags" Target="../tags/tag425.xml" /><Relationship Id="rId4" Type="http://schemas.openxmlformats.org/officeDocument/2006/relationships/tags" Target="../tags/tag426.xml" /><Relationship Id="rId5" Type="http://schemas.openxmlformats.org/officeDocument/2006/relationships/tags" Target="../tags/tag427.xml" /><Relationship Id="rId6" Type="http://schemas.openxmlformats.org/officeDocument/2006/relationships/slideMaster" Target="../slideMasters/slideMaster2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8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37DFD5E-3A38-4959-A765-0363333BB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3E3F674-255E-4565-8331-069C00F3F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2DA5C27-22D2-481C-A6EE-0578E995E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1749EB3-1AB7-4B4D-84DD-A09EEFCA6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7A462CDA-B98A-4F85-B3F0-3306B1C26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D76345CF-B510-4B45-8DF2-8B28AD1E6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66C0CE3A-2CB8-4BDB-AAB5-AF675F9EF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045D94A-C524-462F-AFEF-3B80E7A5D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6B47BE4-48E8-4FC0-9A26-F2097653C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DFD29B9-E5D5-4496-A7E7-64FAAC8B2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DE3A49A-88EA-4E64-A507-BFFB9C833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前导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新课导入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lin ang="810000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探索新知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知识回顾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总结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3EE12">
                    <a:tint val="66000"/>
                    <a:satMod val="160000"/>
                  </a:srgbClr>
                </a:gs>
                <a:gs pos="50000">
                  <a:srgbClr val="F3EE12">
                    <a:tint val="44500"/>
                    <a:satMod val="160000"/>
                  </a:srgbClr>
                </a:gs>
                <a:gs pos="100000">
                  <a:srgbClr val="F3EE12">
                    <a:tint val="23500"/>
                    <a:satMod val="1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知识总结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总结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  <a:solidFill>
            <a:schemeClr val="accent1"/>
          </a:solidFill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小试牛刀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7030A0">
                    <a:tint val="66000"/>
                    <a:satMod val="160000"/>
                  </a:srgbClr>
                </a:gs>
                <a:gs pos="50000">
                  <a:srgbClr val="7030A0">
                    <a:tint val="44500"/>
                    <a:satMod val="160000"/>
                  </a:srgbClr>
                </a:gs>
                <a:gs pos="100000">
                  <a:srgbClr val="7030A0">
                    <a:tint val="23500"/>
                    <a:satMod val="160000"/>
                  </a:srgbClr>
                </a:gs>
              </a:gsLst>
              <a:lin ang="5400000" scaled="1"/>
            </a:gradFill>
            <a:ln>
              <a:solidFill>
                <a:srgbClr val="7030A0"/>
              </a:solidFill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达标练习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课后作业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847457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3168074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-再见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2"/>
            </p:custDataLst>
          </p:nvPr>
        </p:nvSpPr>
        <p:spPr>
          <a:xfrm>
            <a:off x="3796768" y="1733220"/>
            <a:ext cx="4547896" cy="3410922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椭圆 7"/>
          <p:cNvSpPr/>
          <p:nvPr>
            <p:custDataLst>
              <p:tags r:id="rId3"/>
            </p:custDataLst>
          </p:nvPr>
        </p:nvSpPr>
        <p:spPr>
          <a:xfrm>
            <a:off x="3898928" y="1807420"/>
            <a:ext cx="4324215" cy="3243161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8211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43262"/>
            <a:ext cx="12192000" cy="52588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205449" flipH="1">
            <a:off x="3961505" y="4376067"/>
            <a:ext cx="1247699" cy="98502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6995452">
            <a:off x="7107917" y="1649811"/>
            <a:ext cx="1247699" cy="98502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3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4" name="标题 7"/>
          <p:cNvSpPr txBox="1"/>
          <p:nvPr userDrawn="1">
            <p:custDataLst>
              <p:tags r:id="rId13"/>
            </p:custDataLst>
          </p:nvPr>
        </p:nvSpPr>
        <p:spPr>
          <a:xfrm>
            <a:off x="4007657" y="2912836"/>
            <a:ext cx="4176686" cy="1086088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1800" b="1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SzTx/>
            </a:pPr>
            <a:r>
              <a:rPr lang="en-US" altLang="zh-CN" sz="5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reflection blurRad="6350" stA="50000" endA="300" endPos="50000" dist="60007" dir="5400000" sy="-100000" algn="bl" rotWithShape="0"/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Thank you! </a:t>
            </a:r>
            <a:endParaRPr lang="en-US" altLang="zh-CN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reflection blurRad="6350" stA="50000" endA="300" endPos="50000" dist="60007" dir="5400000" sy="-100000" algn="bl" rotWithShape="0"/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-标题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3" name="椭圆 22"/>
          <p:cNvSpPr/>
          <p:nvPr>
            <p:custDataLst>
              <p:tags r:id="rId2"/>
            </p:custDataLst>
          </p:nvPr>
        </p:nvSpPr>
        <p:spPr>
          <a:xfrm>
            <a:off x="3575824" y="1532152"/>
            <a:ext cx="5040351" cy="3780263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椭圆 23"/>
          <p:cNvSpPr/>
          <p:nvPr>
            <p:custDataLst>
              <p:tags r:id="rId3"/>
            </p:custDataLst>
          </p:nvPr>
        </p:nvSpPr>
        <p:spPr>
          <a:xfrm>
            <a:off x="3699775" y="1625115"/>
            <a:ext cx="4792448" cy="35943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6358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1394552">
            <a:off x="7589552" y="4295067"/>
            <a:ext cx="1247699" cy="9850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4996177" flipH="1">
            <a:off x="3704031" y="1159377"/>
            <a:ext cx="1247699" cy="985025"/>
          </a:xfrm>
          <a:prstGeom prst="rect">
            <a:avLst/>
          </a:prstGeom>
        </p:spPr>
      </p:pic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Autofit/>
          </a:bodyPr>
          <a:lstStyle>
            <a:lvl1pPr>
              <a:defRPr sz="100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</a:defRPr>
            </a:lvl1pPr>
          </a:lstStyle>
          <a:p>
            <a:r>
              <a:rPr lang="zh-CN" altLang="en-US">
                <a:latin typeface="楷体" panose="02010609060101010101" pitchFamily="49" charset="-122"/>
              </a:rPr>
              <a:t>学科网出品</a:t>
            </a:r>
            <a:r>
              <a:rPr lang="en-US" altLang="zh-CN">
                <a:latin typeface="楷体" panose="02010609060101010101" pitchFamily="49" charset="-122"/>
              </a:rPr>
              <a:t>·</a:t>
            </a:r>
            <a:r>
              <a:rPr lang="zh-CN" altLang="en-US">
                <a:latin typeface="楷体" panose="02010609060101010101" pitchFamily="49" charset="-122"/>
              </a:rPr>
              <a:t>侵权必究</a:t>
            </a:r>
            <a:endParaRPr lang="zh-CN" altLang="en-US">
              <a:latin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25754"/>
            <a:ext cx="12192000" cy="52588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4801123" y="1421928"/>
            <a:ext cx="594513" cy="532449"/>
            <a:chOff x="4676940" y="1196511"/>
            <a:chExt cx="594513" cy="532449"/>
          </a:xfrm>
        </p:grpSpPr>
        <p:sp>
          <p:nvSpPr>
            <p:cNvPr id="9" name="椭圆 8"/>
            <p:cNvSpPr/>
            <p:nvPr userDrawn="1">
              <p:custDataLst>
                <p:tags r:id="rId3"/>
              </p:custDataLst>
            </p:nvPr>
          </p:nvSpPr>
          <p:spPr>
            <a:xfrm>
              <a:off x="4676940" y="1196511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0" name="TextBox 2"/>
            <p:cNvSpPr txBox="1"/>
            <p:nvPr userDrawn="1">
              <p:custDataLst>
                <p:tags r:id="rId4"/>
              </p:custDataLst>
            </p:nvPr>
          </p:nvSpPr>
          <p:spPr>
            <a:xfrm>
              <a:off x="4689527" y="1288447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01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4978392" y="1420700"/>
              <a:ext cx="293061" cy="308260"/>
            </a:xfrm>
            <a:prstGeom prst="rect">
              <a:avLst/>
            </a:prstGeom>
          </p:spPr>
        </p:pic>
      </p:grpSp>
      <p:grpSp>
        <p:nvGrpSpPr>
          <p:cNvPr id="26" name="组合 25"/>
          <p:cNvGrpSpPr/>
          <p:nvPr userDrawn="1">
            <p:custDataLst>
              <p:tags r:id="rId7"/>
            </p:custDataLst>
          </p:nvPr>
        </p:nvGrpSpPr>
        <p:grpSpPr>
          <a:xfrm>
            <a:off x="4799856" y="4797152"/>
            <a:ext cx="661011" cy="529916"/>
            <a:chOff x="4675673" y="4571735"/>
            <a:chExt cx="661011" cy="529916"/>
          </a:xfrm>
        </p:grpSpPr>
        <p:sp>
          <p:nvSpPr>
            <p:cNvPr id="13" name="椭圆 12"/>
            <p:cNvSpPr/>
            <p:nvPr userDrawn="1">
              <p:custDataLst>
                <p:tags r:id="rId8"/>
              </p:custDataLst>
            </p:nvPr>
          </p:nvSpPr>
          <p:spPr>
            <a:xfrm>
              <a:off x="4675673" y="457173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" name="TextBox 2"/>
            <p:cNvSpPr txBox="1"/>
            <p:nvPr userDrawn="1">
              <p:custDataLst>
                <p:tags r:id="rId9"/>
              </p:custDataLst>
            </p:nvPr>
          </p:nvSpPr>
          <p:spPr>
            <a:xfrm>
              <a:off x="4689528" y="4659281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03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4793391"/>
              <a:ext cx="293061" cy="308260"/>
            </a:xfrm>
            <a:prstGeom prst="rect">
              <a:avLst/>
            </a:prstGeom>
          </p:spPr>
        </p:pic>
      </p:grpSp>
      <p:grpSp>
        <p:nvGrpSpPr>
          <p:cNvPr id="25" name="组合 24"/>
          <p:cNvGrpSpPr/>
          <p:nvPr userDrawn="1">
            <p:custDataLst>
              <p:tags r:id="rId11"/>
            </p:custDataLst>
          </p:nvPr>
        </p:nvGrpSpPr>
        <p:grpSpPr>
          <a:xfrm>
            <a:off x="4799856" y="3073582"/>
            <a:ext cx="661011" cy="500625"/>
            <a:chOff x="4675673" y="2848165"/>
            <a:chExt cx="661011" cy="500625"/>
          </a:xfrm>
        </p:grpSpPr>
        <p:sp>
          <p:nvSpPr>
            <p:cNvPr id="16" name="椭圆 15"/>
            <p:cNvSpPr/>
            <p:nvPr userDrawn="1">
              <p:custDataLst>
                <p:tags r:id="rId12"/>
              </p:custDataLst>
            </p:nvPr>
          </p:nvSpPr>
          <p:spPr>
            <a:xfrm>
              <a:off x="4676940" y="284816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" name="TextBox 2"/>
            <p:cNvSpPr txBox="1"/>
            <p:nvPr userDrawn="1">
              <p:custDataLst>
                <p:tags r:id="rId13"/>
              </p:custDataLst>
            </p:nvPr>
          </p:nvSpPr>
          <p:spPr>
            <a:xfrm>
              <a:off x="4675673" y="2949386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02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2979892"/>
              <a:ext cx="293061" cy="308260"/>
            </a:xfrm>
            <a:prstGeom prst="rect">
              <a:avLst/>
            </a:prstGeom>
          </p:spPr>
        </p:pic>
      </p:grpSp>
      <p:grpSp>
        <p:nvGrpSpPr>
          <p:cNvPr id="19" name="组合 18"/>
          <p:cNvGrpSpPr/>
          <p:nvPr userDrawn="1">
            <p:custDataLst>
              <p:tags r:id="rId15"/>
            </p:custDataLst>
          </p:nvPr>
        </p:nvGrpSpPr>
        <p:grpSpPr>
          <a:xfrm>
            <a:off x="430480" y="1771484"/>
            <a:ext cx="4051935" cy="3719573"/>
            <a:chOff x="666337" y="1559190"/>
            <a:chExt cx="4051935" cy="3719573"/>
          </a:xfrm>
        </p:grpSpPr>
        <p:sp>
          <p:nvSpPr>
            <p:cNvPr id="20" name="椭圆 19"/>
            <p:cNvSpPr/>
            <p:nvPr>
              <p:custDataLst>
                <p:tags r:id="rId16"/>
              </p:custDataLst>
            </p:nvPr>
          </p:nvSpPr>
          <p:spPr>
            <a:xfrm>
              <a:off x="1424324" y="2175684"/>
              <a:ext cx="2350975" cy="235097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1" name="图片 2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t="17" b="17"/>
            <a:stretch>
              <a:fillRect/>
            </a:stretch>
          </p:blipFill>
          <p:spPr>
            <a:xfrm>
              <a:off x="666337" y="1559190"/>
              <a:ext cx="4051935" cy="3719573"/>
            </a:xfrm>
            <a:prstGeom prst="rect">
              <a:avLst/>
            </a:prstGeom>
          </p:spPr>
        </p:pic>
        <p:sp>
          <p:nvSpPr>
            <p:cNvPr id="22" name="TextBox 2"/>
            <p:cNvSpPr txBox="1"/>
            <p:nvPr>
              <p:custDataLst>
                <p:tags r:id="rId19"/>
              </p:custDataLst>
            </p:nvPr>
          </p:nvSpPr>
          <p:spPr>
            <a:xfrm>
              <a:off x="1359656" y="2962509"/>
              <a:ext cx="2480310" cy="691833"/>
            </a:xfrm>
            <a:prstGeom prst="rect">
              <a:avLst/>
            </a:prstGeom>
            <a:noFill/>
          </p:spPr>
          <p:txBody>
            <a:bodyPr wrap="square" rtlCol="0">
              <a:no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/>
              </a:pPr>
              <a:r>
                <a:rPr lang="zh-CN" altLang="en-US" sz="40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学习目标</a:t>
              </a:r>
              <a:endPara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783174" y="2850403"/>
            <a:ext cx="2715049" cy="707385"/>
            <a:chOff x="487522" y="2290790"/>
            <a:chExt cx="2715049" cy="707385"/>
          </a:xfrm>
        </p:grpSpPr>
        <p:pic>
          <p:nvPicPr>
            <p:cNvPr id="11" name="图片 10" descr="图片1"/>
            <p:cNvPicPr/>
            <p:nvPr>
              <p:custDataLst>
                <p:tags r:id="rId4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487522" y="2290790"/>
              <a:ext cx="2418150" cy="707385"/>
            </a:xfrm>
            <a:prstGeom prst="rect">
              <a:avLst/>
            </a:prstGeom>
          </p:spPr>
        </p:pic>
        <p:sp>
          <p:nvSpPr>
            <p:cNvPr id="12" name="矩形 11"/>
            <p:cNvSpPr/>
            <p:nvPr>
              <p:custDataLst>
                <p:tags r:id="rId5"/>
              </p:custDataLst>
            </p:nvPr>
          </p:nvSpPr>
          <p:spPr>
            <a:xfrm>
              <a:off x="831781" y="2290790"/>
              <a:ext cx="237079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重  点</a:t>
              </a:r>
              <a:endPara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3" name="组合 12"/>
          <p:cNvGrpSpPr/>
          <p:nvPr userDrawn="1">
            <p:custDataLst>
              <p:tags r:id="rId6"/>
            </p:custDataLst>
          </p:nvPr>
        </p:nvGrpSpPr>
        <p:grpSpPr>
          <a:xfrm>
            <a:off x="783174" y="4427852"/>
            <a:ext cx="2425155" cy="707385"/>
            <a:chOff x="313582" y="4034482"/>
            <a:chExt cx="2425155" cy="707385"/>
          </a:xfrm>
        </p:grpSpPr>
        <p:pic>
          <p:nvPicPr>
            <p:cNvPr id="14" name="图片 13" descr="图片1"/>
            <p:cNvPicPr/>
            <p:nvPr>
              <p:custDataLst>
                <p:tags r:id="rId7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313582" y="4034482"/>
              <a:ext cx="2418151" cy="707385"/>
            </a:xfrm>
            <a:prstGeom prst="rect">
              <a:avLst/>
            </a:prstGeom>
          </p:spPr>
        </p:pic>
        <p:sp>
          <p:nvSpPr>
            <p:cNvPr id="15" name="矩形 14"/>
            <p:cNvSpPr/>
            <p:nvPr>
              <p:custDataLst>
                <p:tags r:id="rId8"/>
              </p:custDataLst>
            </p:nvPr>
          </p:nvSpPr>
          <p:spPr>
            <a:xfrm>
              <a:off x="658477" y="4056400"/>
              <a:ext cx="208026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难  点</a:t>
              </a:r>
              <a:endParaRPr lang="en-US" altLang="zh-CN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6" name="组合 15"/>
          <p:cNvGrpSpPr/>
          <p:nvPr userDrawn="1">
            <p:custDataLst>
              <p:tags r:id="rId9"/>
            </p:custDataLst>
          </p:nvPr>
        </p:nvGrpSpPr>
        <p:grpSpPr>
          <a:xfrm rot="16200000" flipV="1">
            <a:off x="3396234" y="2720965"/>
            <a:ext cx="203977" cy="1008554"/>
            <a:chOff x="3018859" y="2491912"/>
            <a:chExt cx="248782" cy="1230089"/>
          </a:xfrm>
        </p:grpSpPr>
        <p:cxnSp>
          <p:nvCxnSpPr>
            <p:cNvPr id="17" name="直接连接符 16"/>
            <p:cNvCxnSpPr/>
            <p:nvPr>
              <p:custDataLst>
                <p:tags r:id="rId10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椭圆 17"/>
            <p:cNvSpPr/>
            <p:nvPr>
              <p:custDataLst>
                <p:tags r:id="rId11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 userDrawn="1">
            <p:custDataLst>
              <p:tags r:id="rId12"/>
            </p:custDataLst>
          </p:nvPr>
        </p:nvGrpSpPr>
        <p:grpSpPr>
          <a:xfrm rot="16200000" flipV="1">
            <a:off x="3396870" y="4300910"/>
            <a:ext cx="203977" cy="1008554"/>
            <a:chOff x="3018859" y="2491912"/>
            <a:chExt cx="248782" cy="1230089"/>
          </a:xfrm>
        </p:grpSpPr>
        <p:cxnSp>
          <p:nvCxnSpPr>
            <p:cNvPr id="20" name="直接连接符 19"/>
            <p:cNvCxnSpPr/>
            <p:nvPr>
              <p:custDataLst>
                <p:tags r:id="rId13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椭圆 20"/>
            <p:cNvSpPr/>
            <p:nvPr>
              <p:custDataLst>
                <p:tags r:id="rId14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矩形 21"/>
          <p:cNvSpPr/>
          <p:nvPr userDrawn="1">
            <p:custDataLst>
              <p:tags r:id="rId15"/>
            </p:custDataLst>
          </p:nvPr>
        </p:nvSpPr>
        <p:spPr>
          <a:xfrm>
            <a:off x="4039771" y="2682094"/>
            <a:ext cx="5068570" cy="12014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文本框 24"/>
          <p:cNvSpPr txBox="1"/>
          <p:nvPr userDrawn="1">
            <p:custDataLst>
              <p:tags r:id="rId16"/>
            </p:custDataLst>
          </p:nvPr>
        </p:nvSpPr>
        <p:spPr>
          <a:xfrm>
            <a:off x="5184341" y="900532"/>
            <a:ext cx="203934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重点 难点</a:t>
            </a:r>
            <a:endParaRPr lang="zh-CN" altLang="en-US" sz="3200" b="1">
              <a:solidFill>
                <a:schemeClr val="dk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6" name="Picture 16" descr="꽃"/>
          <p:cNvPicPr>
            <a:picLocks noChangeAspect="1" noChangeArrowheads="1"/>
          </p:cNvPicPr>
          <p:nvPr userDrawn="1"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直接连接符 26"/>
          <p:cNvCxnSpPr/>
          <p:nvPr userDrawn="1">
            <p:custDataLst>
              <p:tags r:id="rId1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2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28600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495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2D265-AFAD-41A8-927A-DC1A526ED0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DD1A1-6A5A-4F69-B9D2-12F84632CC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40"/>
            <a:ext cx="10972800" cy="585152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  <a:ea typeface="+mn-ea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sz="1850"/>
            </a:lvl1pPr>
          </a:lstStyle>
          <a:p>
            <a:pPr>
              <a:defRPr/>
            </a:pPr>
            <a:fld id="{8AD718B1-2ADE-48EF-8A85-2635CA28206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72C59-2460-4662-B5D0-79001BD1C76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7E9A-0804-4EDC-B911-0E8B61616DF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60B79-09A2-4B79-8224-5DBDC6B3B1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7C100-981B-4ABF-B6B7-3BEAAD7DCB5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2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0482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0483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0484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0485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6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7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8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9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0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1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2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36449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zh-CN" altLang="en-US" sz="1900" b="1">
              <a:solidFill>
                <a:srgbClr val="FFFF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3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0494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3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1506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1507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1508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1509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0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1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2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3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4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5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6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36449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7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1518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 userDrawn="1">
            <p:custDataLst>
              <p:tags r:id="rId2"/>
            </p:custDataLst>
          </p:nvPr>
        </p:nvGrpSpPr>
        <p:grpSpPr>
          <a:xfrm>
            <a:off x="-1" y="-1"/>
            <a:ext cx="12209931" cy="6858000"/>
            <a:chOff x="-1" y="-1"/>
            <a:chExt cx="12209930" cy="6858000"/>
          </a:xfrm>
        </p:grpSpPr>
        <p:sp>
          <p:nvSpPr>
            <p:cNvPr id="5" name="矩形 4"/>
            <p:cNvSpPr/>
            <p:nvPr userDrawn="1">
              <p:custDataLst>
                <p:tags r:id="rId3"/>
              </p:custDataLst>
            </p:nvPr>
          </p:nvSpPr>
          <p:spPr>
            <a:xfrm>
              <a:off x="0" y="-1"/>
              <a:ext cx="12204700" cy="6858000"/>
            </a:xfrm>
            <a:prstGeom prst="rect">
              <a:avLst/>
            </a:prstGeom>
            <a:solidFill>
              <a:srgbClr val="D4F2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 userDrawn="1">
              <p:custDataLst>
                <p:tags r:id="rId4"/>
              </p:custDataLst>
            </p:nvPr>
          </p:nvSpPr>
          <p:spPr>
            <a:xfrm>
              <a:off x="0" y="6476999"/>
              <a:ext cx="12206514" cy="381000"/>
            </a:xfrm>
            <a:prstGeom prst="rect">
              <a:avLst/>
            </a:prstGeom>
            <a:solidFill>
              <a:srgbClr val="FCF3B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grpSp>
          <p:nvGrpSpPr>
            <p:cNvPr id="7" name="组合 6"/>
            <p:cNvGrpSpPr/>
            <p:nvPr userDrawn="1">
              <p:custDataLst>
                <p:tags r:id="rId5"/>
              </p:custDataLst>
            </p:nvPr>
          </p:nvGrpSpPr>
          <p:grpSpPr>
            <a:xfrm>
              <a:off x="-1" y="0"/>
              <a:ext cx="12201525" cy="342987"/>
              <a:chOff x="0" y="1"/>
              <a:chExt cx="11899968" cy="334510"/>
            </a:xfrm>
          </p:grpSpPr>
          <p:pic>
            <p:nvPicPr>
              <p:cNvPr id="14" name="图片 13"/>
              <p:cNvPicPr>
                <a:picLocks noChangeAspect="1"/>
              </p:cNvPicPr>
              <p:nvPr userDrawn="1"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 userDrawn="1">
                <p:custDataLst>
                  <p:tags r:id="rId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6" name="图片 15"/>
              <p:cNvPicPr>
                <a:picLocks noChangeAspect="1"/>
              </p:cNvPicPr>
              <p:nvPr userDrawn="1">
                <p:custDataLst>
                  <p:tags r:id="rId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7" name="图片 16"/>
              <p:cNvPicPr>
                <a:picLocks noChangeAspect="1"/>
              </p:cNvPicPr>
              <p:nvPr userDrawn="1">
                <p:custDataLst>
                  <p:tags r:id="rId1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2070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8" name="图片 17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093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9" name="图片 18"/>
              <p:cNvPicPr>
                <a:picLocks noChangeAspect="1"/>
              </p:cNvPicPr>
              <p:nvPr userDrawn="1">
                <p:custDataLst>
                  <p:tags r:id="rId1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70117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0" name="图片 19"/>
              <p:cNvPicPr>
                <a:picLocks noChangeAspect="1"/>
              </p:cNvPicPr>
              <p:nvPr userDrawn="1">
                <p:custDataLst>
                  <p:tags r:id="rId1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4140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1" name="图片 20"/>
              <p:cNvPicPr>
                <a:picLocks noChangeAspect="1"/>
              </p:cNvPicPr>
              <p:nvPr userDrawn="1">
                <p:custDataLst>
                  <p:tags r:id="rId1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78163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2" name="图片 21"/>
              <p:cNvPicPr>
                <a:picLocks noChangeAspect="1"/>
              </p:cNvPicPr>
              <p:nvPr userDrawn="1">
                <p:custDataLst>
                  <p:tags r:id="rId1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2187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3" name="图片 22"/>
              <p:cNvPicPr>
                <a:picLocks noChangeAspect="1"/>
              </p:cNvPicPr>
              <p:nvPr userDrawn="1">
                <p:custDataLst>
                  <p:tags r:id="rId1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6210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4" name="图片 23"/>
              <p:cNvPicPr>
                <a:picLocks noChangeAspect="1"/>
              </p:cNvPicPr>
              <p:nvPr userDrawn="1">
                <p:custDataLst>
                  <p:tags r:id="rId1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5" name="图片 24"/>
              <p:cNvPicPr>
                <a:picLocks noChangeAspect="1"/>
              </p:cNvPicPr>
              <p:nvPr userDrawn="1">
                <p:custDataLst>
                  <p:tags r:id="rId1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4257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6" name="图片 25"/>
              <p:cNvPicPr>
                <a:picLocks noChangeAspect="1"/>
              </p:cNvPicPr>
              <p:nvPr userDrawn="1">
                <p:custDataLst>
                  <p:tags r:id="rId1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8280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7" name="图片 26"/>
              <p:cNvPicPr>
                <a:picLocks noChangeAspect="1"/>
              </p:cNvPicPr>
              <p:nvPr userDrawn="1">
                <p:custDataLst>
                  <p:tags r:id="rId2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02304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8" name="图片 27"/>
              <p:cNvPicPr>
                <a:picLocks noChangeAspect="1"/>
              </p:cNvPicPr>
              <p:nvPr userDrawn="1">
                <p:custDataLst>
                  <p:tags r:id="rId2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56327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9" name="图片 28"/>
              <p:cNvPicPr>
                <a:picLocks noChangeAspect="1"/>
              </p:cNvPicPr>
              <p:nvPr userDrawn="1">
                <p:custDataLst>
                  <p:tags r:id="rId2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0351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0" name="图片 29"/>
              <p:cNvPicPr>
                <a:picLocks noChangeAspect="1"/>
              </p:cNvPicPr>
              <p:nvPr userDrawn="1">
                <p:custDataLst>
                  <p:tags r:id="rId2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64374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1" name="图片 30"/>
              <p:cNvPicPr>
                <a:picLocks noChangeAspect="1"/>
              </p:cNvPicPr>
              <p:nvPr userDrawn="1">
                <p:custDataLst>
                  <p:tags r:id="rId2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18397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2" name="图片 31"/>
              <p:cNvPicPr>
                <a:picLocks noChangeAspect="1"/>
              </p:cNvPicPr>
              <p:nvPr userDrawn="1">
                <p:custDataLst>
                  <p:tags r:id="rId2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72421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3" name="图片 32"/>
              <p:cNvPicPr>
                <a:picLocks noChangeAspect="1"/>
              </p:cNvPicPr>
              <p:nvPr userDrawn="1">
                <p:custDataLst>
                  <p:tags r:id="rId2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6444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4" name="图片 33"/>
              <p:cNvPicPr>
                <a:picLocks noChangeAspect="1"/>
              </p:cNvPicPr>
              <p:nvPr userDrawn="1">
                <p:custDataLst>
                  <p:tags r:id="rId2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5" name="图片 34"/>
              <p:cNvPicPr>
                <a:picLocks noChangeAspect="1"/>
              </p:cNvPicPr>
              <p:nvPr userDrawn="1">
                <p:custDataLst>
                  <p:tags r:id="rId2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344920" y="1"/>
                <a:ext cx="555048" cy="334510"/>
              </a:xfrm>
              <a:prstGeom prst="rect">
                <a:avLst/>
              </a:prstGeom>
            </p:spPr>
          </p:pic>
        </p:grpSp>
        <p:grpSp>
          <p:nvGrpSpPr>
            <p:cNvPr id="8" name="组合 7"/>
            <p:cNvGrpSpPr/>
            <p:nvPr userDrawn="1">
              <p:custDataLst>
                <p:tags r:id="rId29"/>
              </p:custDataLst>
            </p:nvPr>
          </p:nvGrpSpPr>
          <p:grpSpPr>
            <a:xfrm>
              <a:off x="0" y="6536530"/>
              <a:ext cx="12209929" cy="261937"/>
              <a:chOff x="0" y="6529386"/>
              <a:chExt cx="12903200" cy="26193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30"/>
                </p:custDataLst>
              </p:nvPr>
            </p:nvCxnSpPr>
            <p:spPr>
              <a:xfrm>
                <a:off x="0" y="6529386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1"/>
                </p:custDataLst>
              </p:nvPr>
            </p:nvCxnSpPr>
            <p:spPr>
              <a:xfrm>
                <a:off x="0" y="6616698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32"/>
                </p:custDataLst>
              </p:nvPr>
            </p:nvCxnSpPr>
            <p:spPr>
              <a:xfrm>
                <a:off x="0" y="6704010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>
                <p:custDataLst>
                  <p:tags r:id="rId33"/>
                </p:custDataLst>
              </p:nvPr>
            </p:nvCxnSpPr>
            <p:spPr>
              <a:xfrm>
                <a:off x="0" y="6791323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Custom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  <p:custDataLst>
              <p:tags r:id="rId2"/>
            </p:custDataLst>
          </p:nvPr>
        </p:nvSpPr>
        <p:spPr>
          <a:xfrm>
            <a:off x="2381250" y="1352550"/>
            <a:ext cx="1676400" cy="1733550"/>
          </a:xfrm>
          <a:custGeom>
            <a:gdLst>
              <a:gd name="connsiteX0" fmla="*/ 0 w 1676400"/>
              <a:gd name="connsiteY0" fmla="*/ 0 h 1733550"/>
              <a:gd name="connsiteX1" fmla="*/ 1676400 w 1676400"/>
              <a:gd name="connsiteY1" fmla="*/ 0 h 1733550"/>
              <a:gd name="connsiteX2" fmla="*/ 1676400 w 1676400"/>
              <a:gd name="connsiteY2" fmla="*/ 1733550 h 1733550"/>
              <a:gd name="connsiteX3" fmla="*/ 0 w 1676400"/>
              <a:gd name="connsiteY3" fmla="*/ 1733550 h 173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76400" h="1733550">
                <a:moveTo>
                  <a:pt x="0" y="0"/>
                </a:moveTo>
                <a:lnTo>
                  <a:pt x="1676400" y="0"/>
                </a:lnTo>
                <a:lnTo>
                  <a:pt x="1676400" y="1733550"/>
                </a:lnTo>
                <a:lnTo>
                  <a:pt x="0" y="17335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1"/>
            <p:custDataLst>
              <p:tags r:id="rId3"/>
            </p:custDataLst>
          </p:nvPr>
        </p:nvSpPr>
        <p:spPr>
          <a:xfrm>
            <a:off x="2667000" y="3578225"/>
            <a:ext cx="6858000" cy="1663700"/>
          </a:xfrm>
          <a:custGeom>
            <a:gdLst>
              <a:gd name="connsiteX0" fmla="*/ 0 w 6858000"/>
              <a:gd name="connsiteY0" fmla="*/ 0 h 1663700"/>
              <a:gd name="connsiteX1" fmla="*/ 6858000 w 6858000"/>
              <a:gd name="connsiteY1" fmla="*/ 0 h 1663700"/>
              <a:gd name="connsiteX2" fmla="*/ 6858000 w 6858000"/>
              <a:gd name="connsiteY2" fmla="*/ 1663700 h 1663700"/>
              <a:gd name="connsiteX3" fmla="*/ 0 w 6858000"/>
              <a:gd name="connsiteY3" fmla="*/ 1663700 h 1663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58000" h="1663700">
                <a:moveTo>
                  <a:pt x="0" y="0"/>
                </a:moveTo>
                <a:lnTo>
                  <a:pt x="6858000" y="0"/>
                </a:lnTo>
                <a:lnTo>
                  <a:pt x="6858000" y="1663700"/>
                </a:lnTo>
                <a:lnTo>
                  <a:pt x="0" y="16637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3076" name="组合 3"/>
          <p:cNvGrpSpPr/>
          <p:nvPr userDrawn="1">
            <p:custDataLst>
              <p:tags r:id="rId3"/>
            </p:custDataLst>
          </p:nvPr>
        </p:nvGrpSpPr>
        <p:grpSpPr>
          <a:xfrm>
            <a:off x="143933" y="165100"/>
            <a:ext cx="11904133" cy="6561667"/>
            <a:chOff x="407043" y="324891"/>
            <a:chExt cx="11377914" cy="6240848"/>
          </a:xfrm>
        </p:grpSpPr>
        <p:sp>
          <p:nvSpPr>
            <p:cNvPr id="5" name="矩形 4"/>
            <p:cNvSpPr/>
            <p:nvPr>
              <p:custDataLst>
                <p:tags r:id="rId4"/>
              </p:custDataLst>
            </p:nvPr>
          </p:nvSpPr>
          <p:spPr>
            <a:xfrm>
              <a:off x="407043" y="324891"/>
              <a:ext cx="11377914" cy="6240848"/>
            </a:xfrm>
            <a:prstGeom prst="rect">
              <a:avLst/>
            </a:prstGeom>
            <a:solidFill>
              <a:srgbClr val="FFDE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5"/>
              </p:custDataLst>
            </p:nvPr>
          </p:nvSpPr>
          <p:spPr>
            <a:xfrm>
              <a:off x="498083" y="415485"/>
              <a:ext cx="11195835" cy="5934845"/>
            </a:xfrm>
            <a:prstGeom prst="rect">
              <a:avLst/>
            </a:prstGeom>
            <a:solidFill>
              <a:srgbClr val="F4F9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rPr>
                <a:t>1</a:t>
              </a: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821267" y="69851"/>
            <a:ext cx="1729317" cy="383117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3078" name="图片 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905" t="35657" r="66428" b="36211"/>
          <a:stretch>
            <a:fillRect/>
          </a:stretch>
        </p:blipFill>
        <p:spPr>
          <a:xfrm>
            <a:off x="819151" y="-505883"/>
            <a:ext cx="1686983" cy="145203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  <p:custDataLst>
              <p:tags r:id="rId3"/>
            </p:custDataLst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09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情境导入">
    <p:bg>
      <p:bgPr>
        <a:solidFill>
          <a:srgbClr val="FFCC99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050" name="图片 6" descr="内容页1.jp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3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1" name="Picture 3" descr="D:\LOGO\logo2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367433" y="142875"/>
            <a:ext cx="1524000" cy="388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圆角矩形 8"/>
          <p:cNvSpPr/>
          <p:nvPr>
            <p:custDataLst>
              <p:tags r:id="rId6"/>
            </p:custDataLst>
          </p:nvPr>
        </p:nvSpPr>
        <p:spPr>
          <a:xfrm>
            <a:off x="241300" y="22225"/>
            <a:ext cx="2711451" cy="571500"/>
          </a:xfrm>
          <a:prstGeom prst="roundRect">
            <a:avLst/>
          </a:prstGeom>
          <a:solidFill>
            <a:schemeClr val="bg1"/>
          </a:solidFill>
          <a:ln w="38100" cmpd="dbl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1" name="副标题 2"/>
          <p:cNvSpPr>
            <a:spLocks noGrp="1"/>
          </p:cNvSpPr>
          <p:nvPr>
            <p:ph type="subTitle" idx="1"/>
            <p:custDataLst>
              <p:tags r:id="rId7"/>
            </p:custDataLst>
          </p:nvPr>
        </p:nvSpPr>
        <p:spPr>
          <a:xfrm>
            <a:off x="215088" y="18448"/>
            <a:ext cx="2762269" cy="57148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/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/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巩固练习">
    <p:bg>
      <p:bgPr>
        <a:solidFill>
          <a:srgbClr val="FFCC99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122" name="图片 6" descr="内容页1.jp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3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3" name="Picture 3" descr="D:\LOGO\logo2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367433" y="142875"/>
            <a:ext cx="1524000" cy="388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圆角矩形 8"/>
          <p:cNvSpPr/>
          <p:nvPr>
            <p:custDataLst>
              <p:tags r:id="rId6"/>
            </p:custDataLst>
          </p:nvPr>
        </p:nvSpPr>
        <p:spPr>
          <a:xfrm>
            <a:off x="241300" y="22225"/>
            <a:ext cx="2711451" cy="571500"/>
          </a:xfrm>
          <a:prstGeom prst="roundRect">
            <a:avLst/>
          </a:prstGeom>
          <a:solidFill>
            <a:schemeClr val="bg1"/>
          </a:solidFill>
          <a:ln w="38100" cmpd="dbl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5125" name="组合 42"/>
          <p:cNvGrpSpPr/>
          <p:nvPr userDrawn="1">
            <p:custDataLst>
              <p:tags r:id="rId7"/>
            </p:custDataLst>
          </p:nvPr>
        </p:nvGrpSpPr>
        <p:grpSpPr>
          <a:xfrm>
            <a:off x="793751" y="1074738"/>
            <a:ext cx="2063749" cy="752473"/>
            <a:chOff x="3250303" y="1074841"/>
            <a:chExt cx="1548140" cy="752427"/>
          </a:xfrm>
        </p:grpSpPr>
        <p:grpSp>
          <p:nvGrpSpPr>
            <p:cNvPr id="5128" name="组合 41"/>
            <p:cNvGrpSpPr/>
            <p:nvPr>
              <p:custDataLst>
                <p:tags r:id="rId8"/>
              </p:custDataLst>
            </p:nvPr>
          </p:nvGrpSpPr>
          <p:grpSpPr>
            <a:xfrm>
              <a:off x="3250303" y="1322474"/>
              <a:ext cx="1548140" cy="504794"/>
              <a:chOff x="3090037" y="1432116"/>
              <a:chExt cx="1225952" cy="399740"/>
            </a:xfrm>
          </p:grpSpPr>
          <p:sp>
            <p:nvSpPr>
              <p:cNvPr id="13" name="椭圆 38"/>
              <p:cNvSpPr>
                <a:spLocks noChangeArrowheads="1"/>
              </p:cNvSpPr>
              <p:nvPr>
                <p:custDataLst>
                  <p:tags r:id="rId9"/>
                </p:custDataLst>
              </p:nvPr>
            </p:nvSpPr>
            <p:spPr bwMode="auto">
              <a:xfrm>
                <a:off x="3131530" y="1523880"/>
                <a:ext cx="999623" cy="307976"/>
              </a:xfrm>
              <a:prstGeom prst="ellipse">
                <a:avLst/>
              </a:prstGeom>
              <a:gradFill rotWithShape="1">
                <a:gsLst>
                  <a:gs pos="0">
                    <a:srgbClr val="FFAE83"/>
                  </a:gs>
                  <a:gs pos="50000">
                    <a:srgbClr val="FFCCB5"/>
                  </a:gs>
                  <a:gs pos="100000">
                    <a:srgbClr val="FFE5DB"/>
                  </a:gs>
                </a:gsLst>
                <a:lin ang="16200000" scaled="1"/>
              </a:gradFill>
              <a:ln w="9525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4" name="矩形 39"/>
              <p:cNvSpPr>
                <a:spLocks noChangeArrowheads="1"/>
              </p:cNvSpPr>
              <p:nvPr>
                <p:custDataLst>
                  <p:tags r:id="rId10"/>
                </p:custDataLst>
              </p:nvPr>
            </p:nvSpPr>
            <p:spPr bwMode="auto">
              <a:xfrm>
                <a:off x="3090037" y="1432116"/>
                <a:ext cx="1225952" cy="364543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1" lang="zh-CN" altLang="en-US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练一练</a:t>
                </a:r>
                <a:endParaRPr kumimoji="1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12" name="KSO_Shape"/>
            <p:cNvSpPr/>
            <p:nvPr>
              <p:custDataLst>
                <p:tags r:id="rId11"/>
              </p:custDataLst>
            </p:nvPr>
          </p:nvSpPr>
          <p:spPr bwMode="auto">
            <a:xfrm rot="20415588">
              <a:off x="3283647" y="1074841"/>
              <a:ext cx="498581" cy="498444"/>
            </a:xfrm>
            <a:custGeom>
              <a:gdLst>
                <a:gd name="T0" fmla="*/ 311438 w 1909763"/>
                <a:gd name="T1" fmla="*/ 1234671 h 1912938"/>
                <a:gd name="T2" fmla="*/ 423998 w 1909763"/>
                <a:gd name="T3" fmla="*/ 1256142 h 1912938"/>
                <a:gd name="T4" fmla="*/ 469528 w 1909763"/>
                <a:gd name="T5" fmla="*/ 1335710 h 1912938"/>
                <a:gd name="T6" fmla="*/ 530235 w 1909763"/>
                <a:gd name="T7" fmla="*/ 1396649 h 1912938"/>
                <a:gd name="T8" fmla="*/ 631728 w 1909763"/>
                <a:gd name="T9" fmla="*/ 1456326 h 1912938"/>
                <a:gd name="T10" fmla="*/ 647854 w 1909763"/>
                <a:gd name="T11" fmla="*/ 1533683 h 1912938"/>
                <a:gd name="T12" fmla="*/ 0 w 1909763"/>
                <a:gd name="T13" fmla="*/ 1905000 h 1912938"/>
                <a:gd name="T14" fmla="*/ 990076 w 1909763"/>
                <a:gd name="T15" fmla="*/ 547002 h 1912938"/>
                <a:gd name="T16" fmla="*/ 1084268 w 1909763"/>
                <a:gd name="T17" fmla="*/ 595709 h 1912938"/>
                <a:gd name="T18" fmla="*/ 1176565 w 1909763"/>
                <a:gd name="T19" fmla="*/ 667504 h 1912938"/>
                <a:gd name="T20" fmla="*/ 1294781 w 1909763"/>
                <a:gd name="T21" fmla="*/ 800657 h 1912938"/>
                <a:gd name="T22" fmla="*/ 1351992 w 1909763"/>
                <a:gd name="T23" fmla="*/ 906610 h 1912938"/>
                <a:gd name="T24" fmla="*/ 1367480 w 1909763"/>
                <a:gd name="T25" fmla="*/ 971447 h 1912938"/>
                <a:gd name="T26" fmla="*/ 741633 w 1909763"/>
                <a:gd name="T27" fmla="*/ 1521772 h 1912938"/>
                <a:gd name="T28" fmla="*/ 719507 w 1909763"/>
                <a:gd name="T29" fmla="*/ 1441437 h 1912938"/>
                <a:gd name="T30" fmla="*/ 689163 w 1909763"/>
                <a:gd name="T31" fmla="*/ 1362684 h 1912938"/>
                <a:gd name="T32" fmla="*/ 605717 w 1909763"/>
                <a:gd name="T33" fmla="*/ 1309233 h 1912938"/>
                <a:gd name="T34" fmla="*/ 554511 w 1909763"/>
                <a:gd name="T35" fmla="*/ 1257047 h 1912938"/>
                <a:gd name="T36" fmla="*/ 495403 w 1909763"/>
                <a:gd name="T37" fmla="*/ 1173233 h 1912938"/>
                <a:gd name="T38" fmla="*/ 414485 w 1909763"/>
                <a:gd name="T39" fmla="*/ 1167223 h 1912938"/>
                <a:gd name="T40" fmla="*/ 334200 w 1909763"/>
                <a:gd name="T41" fmla="*/ 1137810 h 1912938"/>
                <a:gd name="T42" fmla="*/ 1102115 w 1909763"/>
                <a:gd name="T43" fmla="*/ 389221 h 1912938"/>
                <a:gd name="T44" fmla="*/ 1182317 w 1909763"/>
                <a:gd name="T45" fmla="*/ 412935 h 1912938"/>
                <a:gd name="T46" fmla="*/ 1278052 w 1909763"/>
                <a:gd name="T47" fmla="*/ 467951 h 1912938"/>
                <a:gd name="T48" fmla="*/ 1390271 w 1909763"/>
                <a:gd name="T49" fmla="*/ 569762 h 1912938"/>
                <a:gd name="T50" fmla="*/ 1465401 w 1909763"/>
                <a:gd name="T51" fmla="*/ 674102 h 1912938"/>
                <a:gd name="T52" fmla="*/ 1496150 w 1909763"/>
                <a:gd name="T53" fmla="*/ 753148 h 1912938"/>
                <a:gd name="T54" fmla="*/ 1438773 w 1909763"/>
                <a:gd name="T55" fmla="*/ 874245 h 1912938"/>
                <a:gd name="T56" fmla="*/ 1394075 w 1909763"/>
                <a:gd name="T57" fmla="*/ 754728 h 1912938"/>
                <a:gd name="T58" fmla="*/ 1286611 w 1909763"/>
                <a:gd name="T59" fmla="*/ 617822 h 1912938"/>
                <a:gd name="T60" fmla="*/ 1182317 w 1909763"/>
                <a:gd name="T61" fmla="*/ 530239 h 1912938"/>
                <a:gd name="T62" fmla="*/ 1095458 w 1909763"/>
                <a:gd name="T63" fmla="*/ 479966 h 1912938"/>
                <a:gd name="T64" fmla="*/ 1079925 w 1909763"/>
                <a:gd name="T65" fmla="*/ 387324 h 1912938"/>
                <a:gd name="T66" fmla="*/ 1274840 w 1909763"/>
                <a:gd name="T67" fmla="*/ 248813 h 1912938"/>
                <a:gd name="T68" fmla="*/ 1361157 w 1909763"/>
                <a:gd name="T69" fmla="*/ 287000 h 1912938"/>
                <a:gd name="T70" fmla="*/ 1471820 w 1909763"/>
                <a:gd name="T71" fmla="*/ 367792 h 1912938"/>
                <a:gd name="T72" fmla="*/ 1577108 w 1909763"/>
                <a:gd name="T73" fmla="*/ 484246 h 1912938"/>
                <a:gd name="T74" fmla="*/ 1629910 w 1909763"/>
                <a:gd name="T75" fmla="*/ 580818 h 1912938"/>
                <a:gd name="T76" fmla="*/ 1646668 w 1909763"/>
                <a:gd name="T77" fmla="*/ 647723 h 1912938"/>
                <a:gd name="T78" fmla="*/ 1571733 w 1909763"/>
                <a:gd name="T79" fmla="*/ 701374 h 1912938"/>
                <a:gd name="T80" fmla="*/ 1500908 w 1909763"/>
                <a:gd name="T81" fmla="*/ 566932 h 1912938"/>
                <a:gd name="T82" fmla="*/ 1381077 w 1909763"/>
                <a:gd name="T83" fmla="*/ 437539 h 1912938"/>
                <a:gd name="T84" fmla="*/ 1277685 w 1909763"/>
                <a:gd name="T85" fmla="*/ 362111 h 1912938"/>
                <a:gd name="T86" fmla="*/ 1174610 w 1909763"/>
                <a:gd name="T87" fmla="*/ 313195 h 1912938"/>
                <a:gd name="T88" fmla="*/ 1571880 w 1909763"/>
                <a:gd name="T89" fmla="*/ 0 h 1912938"/>
                <a:gd name="T90" fmla="*/ 1674374 w 1909763"/>
                <a:gd name="T91" fmla="*/ 27868 h 1912938"/>
                <a:gd name="T92" fmla="*/ 1797116 w 1909763"/>
                <a:gd name="T93" fmla="*/ 110838 h 1912938"/>
                <a:gd name="T94" fmla="*/ 1880946 w 1909763"/>
                <a:gd name="T95" fmla="*/ 216927 h 1912938"/>
                <a:gd name="T96" fmla="*/ 1901825 w 1909763"/>
                <a:gd name="T97" fmla="*/ 315415 h 1912938"/>
                <a:gd name="T98" fmla="*/ 1879681 w 1909763"/>
                <a:gd name="T99" fmla="*/ 399018 h 1912938"/>
                <a:gd name="T100" fmla="*/ 1834128 w 1909763"/>
                <a:gd name="T101" fmla="*/ 461405 h 1912938"/>
                <a:gd name="T102" fmla="*/ 1716764 w 1909763"/>
                <a:gd name="T103" fmla="*/ 551026 h 1912938"/>
                <a:gd name="T104" fmla="*/ 1686079 w 1909763"/>
                <a:gd name="T105" fmla="*/ 466156 h 1912938"/>
                <a:gd name="T106" fmla="*/ 1635148 w 1909763"/>
                <a:gd name="T107" fmla="*/ 386034 h 1912938"/>
                <a:gd name="T108" fmla="*/ 1552899 w 1909763"/>
                <a:gd name="T109" fmla="*/ 297997 h 1912938"/>
                <a:gd name="T110" fmla="*/ 1465272 w 1909763"/>
                <a:gd name="T111" fmla="*/ 231811 h 1912938"/>
                <a:gd name="T112" fmla="*/ 1387135 w 1909763"/>
                <a:gd name="T113" fmla="*/ 193176 h 1912938"/>
                <a:gd name="T114" fmla="*/ 1324816 w 1909763"/>
                <a:gd name="T115" fmla="*/ 138389 h 1912938"/>
                <a:gd name="T116" fmla="*/ 1449455 w 1909763"/>
                <a:gd name="T117" fmla="*/ 33885 h 1912938"/>
                <a:gd name="T118" fmla="*/ 1518102 w 1909763"/>
                <a:gd name="T119" fmla="*/ 4750 h 1912938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</a:gdLst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0" t="0" r="r" b="b"/>
              <a:pathLst>
                <a:path w="1909763" h="1912938">
                  <a:moveTo>
                    <a:pt x="275590" y="1223963"/>
                  </a:moveTo>
                  <a:lnTo>
                    <a:pt x="276860" y="1225231"/>
                  </a:lnTo>
                  <a:lnTo>
                    <a:pt x="281623" y="1228085"/>
                  </a:lnTo>
                  <a:lnTo>
                    <a:pt x="285433" y="1229987"/>
                  </a:lnTo>
                  <a:lnTo>
                    <a:pt x="290513" y="1232207"/>
                  </a:lnTo>
                  <a:lnTo>
                    <a:pt x="296545" y="1235060"/>
                  </a:lnTo>
                  <a:lnTo>
                    <a:pt x="304165" y="1237280"/>
                  </a:lnTo>
                  <a:lnTo>
                    <a:pt x="312738" y="1239816"/>
                  </a:lnTo>
                  <a:lnTo>
                    <a:pt x="323215" y="1242036"/>
                  </a:lnTo>
                  <a:lnTo>
                    <a:pt x="335280" y="1244255"/>
                  </a:lnTo>
                  <a:lnTo>
                    <a:pt x="348933" y="1246157"/>
                  </a:lnTo>
                  <a:lnTo>
                    <a:pt x="364173" y="1248060"/>
                  </a:lnTo>
                  <a:lnTo>
                    <a:pt x="381318" y="1249328"/>
                  </a:lnTo>
                  <a:lnTo>
                    <a:pt x="400368" y="1249962"/>
                  </a:lnTo>
                  <a:lnTo>
                    <a:pt x="421958" y="1250279"/>
                  </a:lnTo>
                  <a:lnTo>
                    <a:pt x="425768" y="1261376"/>
                  </a:lnTo>
                  <a:lnTo>
                    <a:pt x="430213" y="1272474"/>
                  </a:lnTo>
                  <a:lnTo>
                    <a:pt x="434658" y="1282937"/>
                  </a:lnTo>
                  <a:lnTo>
                    <a:pt x="440055" y="1293083"/>
                  </a:lnTo>
                  <a:lnTo>
                    <a:pt x="445453" y="1303229"/>
                  </a:lnTo>
                  <a:lnTo>
                    <a:pt x="451485" y="1313375"/>
                  </a:lnTo>
                  <a:lnTo>
                    <a:pt x="457835" y="1322886"/>
                  </a:lnTo>
                  <a:lnTo>
                    <a:pt x="464185" y="1332081"/>
                  </a:lnTo>
                  <a:lnTo>
                    <a:pt x="471488" y="1341276"/>
                  </a:lnTo>
                  <a:lnTo>
                    <a:pt x="478473" y="1349837"/>
                  </a:lnTo>
                  <a:lnTo>
                    <a:pt x="485775" y="1358080"/>
                  </a:lnTo>
                  <a:lnTo>
                    <a:pt x="493395" y="1366324"/>
                  </a:lnTo>
                  <a:lnTo>
                    <a:pt x="500698" y="1374250"/>
                  </a:lnTo>
                  <a:lnTo>
                    <a:pt x="508635" y="1381860"/>
                  </a:lnTo>
                  <a:lnTo>
                    <a:pt x="516573" y="1388835"/>
                  </a:lnTo>
                  <a:lnTo>
                    <a:pt x="524510" y="1395493"/>
                  </a:lnTo>
                  <a:lnTo>
                    <a:pt x="532448" y="1402469"/>
                  </a:lnTo>
                  <a:lnTo>
                    <a:pt x="540385" y="1408810"/>
                  </a:lnTo>
                  <a:lnTo>
                    <a:pt x="555943" y="1420541"/>
                  </a:lnTo>
                  <a:lnTo>
                    <a:pt x="571500" y="1430687"/>
                  </a:lnTo>
                  <a:lnTo>
                    <a:pt x="586105" y="1439565"/>
                  </a:lnTo>
                  <a:lnTo>
                    <a:pt x="600075" y="1447492"/>
                  </a:lnTo>
                  <a:lnTo>
                    <a:pt x="612775" y="1453833"/>
                  </a:lnTo>
                  <a:lnTo>
                    <a:pt x="624523" y="1458589"/>
                  </a:lnTo>
                  <a:lnTo>
                    <a:pt x="634365" y="1462394"/>
                  </a:lnTo>
                  <a:lnTo>
                    <a:pt x="634365" y="1467784"/>
                  </a:lnTo>
                  <a:lnTo>
                    <a:pt x="634683" y="1473808"/>
                  </a:lnTo>
                  <a:lnTo>
                    <a:pt x="635318" y="1479832"/>
                  </a:lnTo>
                  <a:lnTo>
                    <a:pt x="636270" y="1486173"/>
                  </a:lnTo>
                  <a:lnTo>
                    <a:pt x="638810" y="1499173"/>
                  </a:lnTo>
                  <a:lnTo>
                    <a:pt x="641668" y="1512489"/>
                  </a:lnTo>
                  <a:lnTo>
                    <a:pt x="645795" y="1526440"/>
                  </a:lnTo>
                  <a:lnTo>
                    <a:pt x="650558" y="1540074"/>
                  </a:lnTo>
                  <a:lnTo>
                    <a:pt x="655321" y="1553707"/>
                  </a:lnTo>
                  <a:lnTo>
                    <a:pt x="660083" y="1566707"/>
                  </a:lnTo>
                  <a:lnTo>
                    <a:pt x="665481" y="1579389"/>
                  </a:lnTo>
                  <a:lnTo>
                    <a:pt x="670243" y="1590803"/>
                  </a:lnTo>
                  <a:lnTo>
                    <a:pt x="679133" y="1610144"/>
                  </a:lnTo>
                  <a:lnTo>
                    <a:pt x="685165" y="1623144"/>
                  </a:lnTo>
                  <a:lnTo>
                    <a:pt x="687388" y="1627900"/>
                  </a:lnTo>
                  <a:lnTo>
                    <a:pt x="0" y="1912938"/>
                  </a:lnTo>
                  <a:lnTo>
                    <a:pt x="275590" y="1223963"/>
                  </a:lnTo>
                  <a:close/>
                  <a:moveTo>
                    <a:pt x="923427" y="530225"/>
                  </a:moveTo>
                  <a:lnTo>
                    <a:pt x="931362" y="531813"/>
                  </a:lnTo>
                  <a:lnTo>
                    <a:pt x="941201" y="533401"/>
                  </a:lnTo>
                  <a:lnTo>
                    <a:pt x="951993" y="536259"/>
                  </a:lnTo>
                  <a:lnTo>
                    <a:pt x="965007" y="539435"/>
                  </a:lnTo>
                  <a:lnTo>
                    <a:pt x="978972" y="544199"/>
                  </a:lnTo>
                  <a:lnTo>
                    <a:pt x="994208" y="549281"/>
                  </a:lnTo>
                  <a:lnTo>
                    <a:pt x="1010713" y="555950"/>
                  </a:lnTo>
                  <a:lnTo>
                    <a:pt x="1028805" y="564526"/>
                  </a:lnTo>
                  <a:lnTo>
                    <a:pt x="1038327" y="568972"/>
                  </a:lnTo>
                  <a:lnTo>
                    <a:pt x="1047849" y="574053"/>
                  </a:lnTo>
                  <a:lnTo>
                    <a:pt x="1057689" y="579453"/>
                  </a:lnTo>
                  <a:lnTo>
                    <a:pt x="1067845" y="585487"/>
                  </a:lnTo>
                  <a:lnTo>
                    <a:pt x="1078320" y="591521"/>
                  </a:lnTo>
                  <a:lnTo>
                    <a:pt x="1088794" y="598191"/>
                  </a:lnTo>
                  <a:lnTo>
                    <a:pt x="1099903" y="605495"/>
                  </a:lnTo>
                  <a:lnTo>
                    <a:pt x="1111012" y="613118"/>
                  </a:lnTo>
                  <a:lnTo>
                    <a:pt x="1122439" y="621058"/>
                  </a:lnTo>
                  <a:lnTo>
                    <a:pt x="1133548" y="630268"/>
                  </a:lnTo>
                  <a:lnTo>
                    <a:pt x="1145609" y="639161"/>
                  </a:lnTo>
                  <a:lnTo>
                    <a:pt x="1157353" y="649006"/>
                  </a:lnTo>
                  <a:lnTo>
                    <a:pt x="1169415" y="659487"/>
                  </a:lnTo>
                  <a:lnTo>
                    <a:pt x="1181476" y="670285"/>
                  </a:lnTo>
                  <a:lnTo>
                    <a:pt x="1193855" y="681719"/>
                  </a:lnTo>
                  <a:lnTo>
                    <a:pt x="1206234" y="693787"/>
                  </a:lnTo>
                  <a:lnTo>
                    <a:pt x="1224326" y="712208"/>
                  </a:lnTo>
                  <a:lnTo>
                    <a:pt x="1241148" y="730311"/>
                  </a:lnTo>
                  <a:lnTo>
                    <a:pt x="1257336" y="748731"/>
                  </a:lnTo>
                  <a:lnTo>
                    <a:pt x="1272888" y="767152"/>
                  </a:lnTo>
                  <a:lnTo>
                    <a:pt x="1287172" y="785573"/>
                  </a:lnTo>
                  <a:lnTo>
                    <a:pt x="1300185" y="803993"/>
                  </a:lnTo>
                  <a:lnTo>
                    <a:pt x="1312246" y="822096"/>
                  </a:lnTo>
                  <a:lnTo>
                    <a:pt x="1323356" y="840199"/>
                  </a:lnTo>
                  <a:lnTo>
                    <a:pt x="1333513" y="857984"/>
                  </a:lnTo>
                  <a:lnTo>
                    <a:pt x="1343035" y="875770"/>
                  </a:lnTo>
                  <a:lnTo>
                    <a:pt x="1346843" y="884345"/>
                  </a:lnTo>
                  <a:lnTo>
                    <a:pt x="1350970" y="892920"/>
                  </a:lnTo>
                  <a:lnTo>
                    <a:pt x="1354461" y="901813"/>
                  </a:lnTo>
                  <a:lnTo>
                    <a:pt x="1357635" y="910388"/>
                  </a:lnTo>
                  <a:lnTo>
                    <a:pt x="1360809" y="918963"/>
                  </a:lnTo>
                  <a:lnTo>
                    <a:pt x="1363349" y="927220"/>
                  </a:lnTo>
                  <a:lnTo>
                    <a:pt x="1365570" y="935478"/>
                  </a:lnTo>
                  <a:lnTo>
                    <a:pt x="1367792" y="943735"/>
                  </a:lnTo>
                  <a:lnTo>
                    <a:pt x="1369697" y="951675"/>
                  </a:lnTo>
                  <a:lnTo>
                    <a:pt x="1370966" y="959933"/>
                  </a:lnTo>
                  <a:lnTo>
                    <a:pt x="1372236" y="967873"/>
                  </a:lnTo>
                  <a:lnTo>
                    <a:pt x="1373188" y="975495"/>
                  </a:lnTo>
                  <a:lnTo>
                    <a:pt x="774247" y="1579563"/>
                  </a:lnTo>
                  <a:lnTo>
                    <a:pt x="771708" y="1576387"/>
                  </a:lnTo>
                  <a:lnTo>
                    <a:pt x="768851" y="1572258"/>
                  </a:lnTo>
                  <a:lnTo>
                    <a:pt x="765042" y="1566542"/>
                  </a:lnTo>
                  <a:lnTo>
                    <a:pt x="760281" y="1559237"/>
                  </a:lnTo>
                  <a:lnTo>
                    <a:pt x="755520" y="1550344"/>
                  </a:lnTo>
                  <a:lnTo>
                    <a:pt x="749807" y="1540181"/>
                  </a:lnTo>
                  <a:lnTo>
                    <a:pt x="744728" y="1528113"/>
                  </a:lnTo>
                  <a:lnTo>
                    <a:pt x="739333" y="1515091"/>
                  </a:lnTo>
                  <a:lnTo>
                    <a:pt x="734254" y="1500164"/>
                  </a:lnTo>
                  <a:lnTo>
                    <a:pt x="731715" y="1492224"/>
                  </a:lnTo>
                  <a:lnTo>
                    <a:pt x="729493" y="1483967"/>
                  </a:lnTo>
                  <a:lnTo>
                    <a:pt x="727271" y="1475392"/>
                  </a:lnTo>
                  <a:lnTo>
                    <a:pt x="725367" y="1466181"/>
                  </a:lnTo>
                  <a:lnTo>
                    <a:pt x="724097" y="1457289"/>
                  </a:lnTo>
                  <a:lnTo>
                    <a:pt x="722510" y="1447443"/>
                  </a:lnTo>
                  <a:lnTo>
                    <a:pt x="721241" y="1437280"/>
                  </a:lnTo>
                  <a:lnTo>
                    <a:pt x="720288" y="1427117"/>
                  </a:lnTo>
                  <a:lnTo>
                    <a:pt x="719336" y="1416319"/>
                  </a:lnTo>
                  <a:lnTo>
                    <a:pt x="719336" y="1405203"/>
                  </a:lnTo>
                  <a:lnTo>
                    <a:pt x="719336" y="1394087"/>
                  </a:lnTo>
                  <a:lnTo>
                    <a:pt x="719971" y="1382018"/>
                  </a:lnTo>
                  <a:lnTo>
                    <a:pt x="705688" y="1375349"/>
                  </a:lnTo>
                  <a:lnTo>
                    <a:pt x="692039" y="1368362"/>
                  </a:lnTo>
                  <a:lnTo>
                    <a:pt x="679343" y="1361692"/>
                  </a:lnTo>
                  <a:lnTo>
                    <a:pt x="667282" y="1355023"/>
                  </a:lnTo>
                  <a:lnTo>
                    <a:pt x="655855" y="1348035"/>
                  </a:lnTo>
                  <a:lnTo>
                    <a:pt x="645381" y="1341366"/>
                  </a:lnTo>
                  <a:lnTo>
                    <a:pt x="635224" y="1334696"/>
                  </a:lnTo>
                  <a:lnTo>
                    <a:pt x="625385" y="1327709"/>
                  </a:lnTo>
                  <a:lnTo>
                    <a:pt x="616497" y="1321357"/>
                  </a:lnTo>
                  <a:lnTo>
                    <a:pt x="608245" y="1314688"/>
                  </a:lnTo>
                  <a:lnTo>
                    <a:pt x="599992" y="1308018"/>
                  </a:lnTo>
                  <a:lnTo>
                    <a:pt x="592692" y="1301349"/>
                  </a:lnTo>
                  <a:lnTo>
                    <a:pt x="585709" y="1294679"/>
                  </a:lnTo>
                  <a:lnTo>
                    <a:pt x="579361" y="1288327"/>
                  </a:lnTo>
                  <a:lnTo>
                    <a:pt x="573013" y="1281975"/>
                  </a:lnTo>
                  <a:lnTo>
                    <a:pt x="567300" y="1275306"/>
                  </a:lnTo>
                  <a:lnTo>
                    <a:pt x="561904" y="1268636"/>
                  </a:lnTo>
                  <a:lnTo>
                    <a:pt x="556825" y="1262285"/>
                  </a:lnTo>
                  <a:lnTo>
                    <a:pt x="552064" y="1255933"/>
                  </a:lnTo>
                  <a:lnTo>
                    <a:pt x="547621" y="1249898"/>
                  </a:lnTo>
                  <a:lnTo>
                    <a:pt x="539686" y="1237194"/>
                  </a:lnTo>
                  <a:lnTo>
                    <a:pt x="532703" y="1224808"/>
                  </a:lnTo>
                  <a:lnTo>
                    <a:pt x="526355" y="1212739"/>
                  </a:lnTo>
                  <a:lnTo>
                    <a:pt x="520641" y="1200988"/>
                  </a:lnTo>
                  <a:lnTo>
                    <a:pt x="509850" y="1177804"/>
                  </a:lnTo>
                  <a:lnTo>
                    <a:pt x="497471" y="1178122"/>
                  </a:lnTo>
                  <a:lnTo>
                    <a:pt x="485727" y="1178122"/>
                  </a:lnTo>
                  <a:lnTo>
                    <a:pt x="474300" y="1178122"/>
                  </a:lnTo>
                  <a:lnTo>
                    <a:pt x="463509" y="1177804"/>
                  </a:lnTo>
                  <a:lnTo>
                    <a:pt x="453352" y="1177169"/>
                  </a:lnTo>
                  <a:lnTo>
                    <a:pt x="443512" y="1175898"/>
                  </a:lnTo>
                  <a:lnTo>
                    <a:pt x="433673" y="1174628"/>
                  </a:lnTo>
                  <a:lnTo>
                    <a:pt x="424785" y="1173675"/>
                  </a:lnTo>
                  <a:lnTo>
                    <a:pt x="416215" y="1172087"/>
                  </a:lnTo>
                  <a:lnTo>
                    <a:pt x="408280" y="1170182"/>
                  </a:lnTo>
                  <a:lnTo>
                    <a:pt x="393045" y="1167006"/>
                  </a:lnTo>
                  <a:lnTo>
                    <a:pt x="379714" y="1162877"/>
                  </a:lnTo>
                  <a:lnTo>
                    <a:pt x="367653" y="1158431"/>
                  </a:lnTo>
                  <a:lnTo>
                    <a:pt x="357496" y="1153984"/>
                  </a:lnTo>
                  <a:lnTo>
                    <a:pt x="348926" y="1149855"/>
                  </a:lnTo>
                  <a:lnTo>
                    <a:pt x="341308" y="1146044"/>
                  </a:lnTo>
                  <a:lnTo>
                    <a:pt x="335595" y="1142551"/>
                  </a:lnTo>
                  <a:lnTo>
                    <a:pt x="331151" y="1139375"/>
                  </a:lnTo>
                  <a:lnTo>
                    <a:pt x="327660" y="1137152"/>
                  </a:lnTo>
                  <a:lnTo>
                    <a:pt x="325438" y="1134928"/>
                  </a:lnTo>
                  <a:lnTo>
                    <a:pt x="923427" y="530225"/>
                  </a:lnTo>
                  <a:close/>
                  <a:moveTo>
                    <a:pt x="1084432" y="388938"/>
                  </a:moveTo>
                  <a:lnTo>
                    <a:pt x="1089844" y="389573"/>
                  </a:lnTo>
                  <a:lnTo>
                    <a:pt x="1097165" y="389891"/>
                  </a:lnTo>
                  <a:lnTo>
                    <a:pt x="1106715" y="390843"/>
                  </a:lnTo>
                  <a:lnTo>
                    <a:pt x="1118175" y="392748"/>
                  </a:lnTo>
                  <a:lnTo>
                    <a:pt x="1132499" y="396241"/>
                  </a:lnTo>
                  <a:lnTo>
                    <a:pt x="1140458" y="398146"/>
                  </a:lnTo>
                  <a:lnTo>
                    <a:pt x="1148734" y="400686"/>
                  </a:lnTo>
                  <a:lnTo>
                    <a:pt x="1157329" y="403226"/>
                  </a:lnTo>
                  <a:lnTo>
                    <a:pt x="1166879" y="406718"/>
                  </a:lnTo>
                  <a:lnTo>
                    <a:pt x="1176747" y="410528"/>
                  </a:lnTo>
                  <a:lnTo>
                    <a:pt x="1187252" y="414656"/>
                  </a:lnTo>
                  <a:lnTo>
                    <a:pt x="1197756" y="419418"/>
                  </a:lnTo>
                  <a:lnTo>
                    <a:pt x="1208579" y="424816"/>
                  </a:lnTo>
                  <a:lnTo>
                    <a:pt x="1220358" y="430848"/>
                  </a:lnTo>
                  <a:lnTo>
                    <a:pt x="1232136" y="437198"/>
                  </a:lnTo>
                  <a:lnTo>
                    <a:pt x="1244550" y="444183"/>
                  </a:lnTo>
                  <a:lnTo>
                    <a:pt x="1256965" y="452121"/>
                  </a:lnTo>
                  <a:lnTo>
                    <a:pt x="1270017" y="460376"/>
                  </a:lnTo>
                  <a:lnTo>
                    <a:pt x="1283386" y="469901"/>
                  </a:lnTo>
                  <a:lnTo>
                    <a:pt x="1296438" y="480061"/>
                  </a:lnTo>
                  <a:lnTo>
                    <a:pt x="1310444" y="490856"/>
                  </a:lnTo>
                  <a:lnTo>
                    <a:pt x="1324450" y="502286"/>
                  </a:lnTo>
                  <a:lnTo>
                    <a:pt x="1338775" y="514986"/>
                  </a:lnTo>
                  <a:lnTo>
                    <a:pt x="1353100" y="528003"/>
                  </a:lnTo>
                  <a:lnTo>
                    <a:pt x="1367743" y="542291"/>
                  </a:lnTo>
                  <a:lnTo>
                    <a:pt x="1382386" y="557531"/>
                  </a:lnTo>
                  <a:lnTo>
                    <a:pt x="1396074" y="572136"/>
                  </a:lnTo>
                  <a:lnTo>
                    <a:pt x="1408489" y="586423"/>
                  </a:lnTo>
                  <a:lnTo>
                    <a:pt x="1420267" y="600393"/>
                  </a:lnTo>
                  <a:lnTo>
                    <a:pt x="1430772" y="613728"/>
                  </a:lnTo>
                  <a:lnTo>
                    <a:pt x="1440640" y="627381"/>
                  </a:lnTo>
                  <a:lnTo>
                    <a:pt x="1449235" y="640081"/>
                  </a:lnTo>
                  <a:lnTo>
                    <a:pt x="1457511" y="653098"/>
                  </a:lnTo>
                  <a:lnTo>
                    <a:pt x="1464833" y="665163"/>
                  </a:lnTo>
                  <a:lnTo>
                    <a:pt x="1471517" y="676911"/>
                  </a:lnTo>
                  <a:lnTo>
                    <a:pt x="1477566" y="688341"/>
                  </a:lnTo>
                  <a:lnTo>
                    <a:pt x="1482341" y="699136"/>
                  </a:lnTo>
                  <a:lnTo>
                    <a:pt x="1487434" y="709613"/>
                  </a:lnTo>
                  <a:lnTo>
                    <a:pt x="1490935" y="720408"/>
                  </a:lnTo>
                  <a:lnTo>
                    <a:pt x="1494755" y="729616"/>
                  </a:lnTo>
                  <a:lnTo>
                    <a:pt x="1497939" y="739141"/>
                  </a:lnTo>
                  <a:lnTo>
                    <a:pt x="1500167" y="747713"/>
                  </a:lnTo>
                  <a:lnTo>
                    <a:pt x="1502395" y="756286"/>
                  </a:lnTo>
                  <a:lnTo>
                    <a:pt x="1503987" y="763906"/>
                  </a:lnTo>
                  <a:lnTo>
                    <a:pt x="1505260" y="771526"/>
                  </a:lnTo>
                  <a:lnTo>
                    <a:pt x="1507170" y="784543"/>
                  </a:lnTo>
                  <a:lnTo>
                    <a:pt x="1508125" y="795338"/>
                  </a:lnTo>
                  <a:lnTo>
                    <a:pt x="1508125" y="804228"/>
                  </a:lnTo>
                  <a:lnTo>
                    <a:pt x="1507807" y="810261"/>
                  </a:lnTo>
                  <a:lnTo>
                    <a:pt x="1506852" y="815341"/>
                  </a:lnTo>
                  <a:lnTo>
                    <a:pt x="1444778" y="877888"/>
                  </a:lnTo>
                  <a:lnTo>
                    <a:pt x="1442550" y="864553"/>
                  </a:lnTo>
                  <a:lnTo>
                    <a:pt x="1439048" y="851218"/>
                  </a:lnTo>
                  <a:lnTo>
                    <a:pt x="1435228" y="836296"/>
                  </a:lnTo>
                  <a:lnTo>
                    <a:pt x="1430135" y="821691"/>
                  </a:lnTo>
                  <a:lnTo>
                    <a:pt x="1424087" y="806451"/>
                  </a:lnTo>
                  <a:lnTo>
                    <a:pt x="1416765" y="790576"/>
                  </a:lnTo>
                  <a:lnTo>
                    <a:pt x="1408807" y="774383"/>
                  </a:lnTo>
                  <a:lnTo>
                    <a:pt x="1399894" y="757873"/>
                  </a:lnTo>
                  <a:lnTo>
                    <a:pt x="1390026" y="741363"/>
                  </a:lnTo>
                  <a:lnTo>
                    <a:pt x="1378884" y="724536"/>
                  </a:lnTo>
                  <a:lnTo>
                    <a:pt x="1367106" y="707073"/>
                  </a:lnTo>
                  <a:lnTo>
                    <a:pt x="1353737" y="689928"/>
                  </a:lnTo>
                  <a:lnTo>
                    <a:pt x="1340048" y="672466"/>
                  </a:lnTo>
                  <a:lnTo>
                    <a:pt x="1325087" y="655003"/>
                  </a:lnTo>
                  <a:lnTo>
                    <a:pt x="1308852" y="637541"/>
                  </a:lnTo>
                  <a:lnTo>
                    <a:pt x="1291981" y="620396"/>
                  </a:lnTo>
                  <a:lnTo>
                    <a:pt x="1278611" y="607061"/>
                  </a:lnTo>
                  <a:lnTo>
                    <a:pt x="1264923" y="594361"/>
                  </a:lnTo>
                  <a:lnTo>
                    <a:pt x="1251235" y="582296"/>
                  </a:lnTo>
                  <a:lnTo>
                    <a:pt x="1238184" y="570866"/>
                  </a:lnTo>
                  <a:lnTo>
                    <a:pt x="1224814" y="560388"/>
                  </a:lnTo>
                  <a:lnTo>
                    <a:pt x="1212081" y="550228"/>
                  </a:lnTo>
                  <a:lnTo>
                    <a:pt x="1199348" y="541021"/>
                  </a:lnTo>
                  <a:lnTo>
                    <a:pt x="1187252" y="532448"/>
                  </a:lnTo>
                  <a:lnTo>
                    <a:pt x="1175155" y="524511"/>
                  </a:lnTo>
                  <a:lnTo>
                    <a:pt x="1163059" y="516573"/>
                  </a:lnTo>
                  <a:lnTo>
                    <a:pt x="1151917" y="509588"/>
                  </a:lnTo>
                  <a:lnTo>
                    <a:pt x="1140776" y="502921"/>
                  </a:lnTo>
                  <a:lnTo>
                    <a:pt x="1129953" y="496888"/>
                  </a:lnTo>
                  <a:lnTo>
                    <a:pt x="1119766" y="491808"/>
                  </a:lnTo>
                  <a:lnTo>
                    <a:pt x="1109580" y="486411"/>
                  </a:lnTo>
                  <a:lnTo>
                    <a:pt x="1100030" y="481966"/>
                  </a:lnTo>
                  <a:lnTo>
                    <a:pt x="1082522" y="474028"/>
                  </a:lnTo>
                  <a:lnTo>
                    <a:pt x="1066287" y="467678"/>
                  </a:lnTo>
                  <a:lnTo>
                    <a:pt x="1052599" y="462598"/>
                  </a:lnTo>
                  <a:lnTo>
                    <a:pt x="1040821" y="459106"/>
                  </a:lnTo>
                  <a:lnTo>
                    <a:pt x="1031590" y="456248"/>
                  </a:lnTo>
                  <a:lnTo>
                    <a:pt x="1024905" y="454343"/>
                  </a:lnTo>
                  <a:lnTo>
                    <a:pt x="1019175" y="453391"/>
                  </a:lnTo>
                  <a:lnTo>
                    <a:pt x="1084432" y="388938"/>
                  </a:lnTo>
                  <a:close/>
                  <a:moveTo>
                    <a:pt x="1213168" y="238125"/>
                  </a:moveTo>
                  <a:lnTo>
                    <a:pt x="1218883" y="238125"/>
                  </a:lnTo>
                  <a:lnTo>
                    <a:pt x="1226186" y="238759"/>
                  </a:lnTo>
                  <a:lnTo>
                    <a:pt x="1236028" y="239709"/>
                  </a:lnTo>
                  <a:lnTo>
                    <a:pt x="1248411" y="242245"/>
                  </a:lnTo>
                  <a:lnTo>
                    <a:pt x="1263016" y="245414"/>
                  </a:lnTo>
                  <a:lnTo>
                    <a:pt x="1270953" y="247315"/>
                  </a:lnTo>
                  <a:lnTo>
                    <a:pt x="1280161" y="249850"/>
                  </a:lnTo>
                  <a:lnTo>
                    <a:pt x="1289051" y="253020"/>
                  </a:lnTo>
                  <a:lnTo>
                    <a:pt x="1298893" y="256506"/>
                  </a:lnTo>
                  <a:lnTo>
                    <a:pt x="1309053" y="260625"/>
                  </a:lnTo>
                  <a:lnTo>
                    <a:pt x="1319848" y="264745"/>
                  </a:lnTo>
                  <a:lnTo>
                    <a:pt x="1330961" y="269816"/>
                  </a:lnTo>
                  <a:lnTo>
                    <a:pt x="1342391" y="275203"/>
                  </a:lnTo>
                  <a:lnTo>
                    <a:pt x="1354456" y="281541"/>
                  </a:lnTo>
                  <a:lnTo>
                    <a:pt x="1366838" y="288196"/>
                  </a:lnTo>
                  <a:lnTo>
                    <a:pt x="1379538" y="295802"/>
                  </a:lnTo>
                  <a:lnTo>
                    <a:pt x="1392873" y="303725"/>
                  </a:lnTo>
                  <a:lnTo>
                    <a:pt x="1405891" y="312598"/>
                  </a:lnTo>
                  <a:lnTo>
                    <a:pt x="1419861" y="322422"/>
                  </a:lnTo>
                  <a:lnTo>
                    <a:pt x="1433831" y="332880"/>
                  </a:lnTo>
                  <a:lnTo>
                    <a:pt x="1448436" y="344289"/>
                  </a:lnTo>
                  <a:lnTo>
                    <a:pt x="1463041" y="356332"/>
                  </a:lnTo>
                  <a:lnTo>
                    <a:pt x="1477963" y="369325"/>
                  </a:lnTo>
                  <a:lnTo>
                    <a:pt x="1492886" y="383269"/>
                  </a:lnTo>
                  <a:lnTo>
                    <a:pt x="1508126" y="398164"/>
                  </a:lnTo>
                  <a:lnTo>
                    <a:pt x="1523366" y="413692"/>
                  </a:lnTo>
                  <a:lnTo>
                    <a:pt x="1537653" y="428587"/>
                  </a:lnTo>
                  <a:lnTo>
                    <a:pt x="1550353" y="443481"/>
                  </a:lnTo>
                  <a:lnTo>
                    <a:pt x="1562418" y="458376"/>
                  </a:lnTo>
                  <a:lnTo>
                    <a:pt x="1573848" y="472637"/>
                  </a:lnTo>
                  <a:lnTo>
                    <a:pt x="1583691" y="486264"/>
                  </a:lnTo>
                  <a:lnTo>
                    <a:pt x="1593216" y="499891"/>
                  </a:lnTo>
                  <a:lnTo>
                    <a:pt x="1601471" y="512884"/>
                  </a:lnTo>
                  <a:lnTo>
                    <a:pt x="1609091" y="525878"/>
                  </a:lnTo>
                  <a:lnTo>
                    <a:pt x="1616076" y="538237"/>
                  </a:lnTo>
                  <a:lnTo>
                    <a:pt x="1622108" y="549963"/>
                  </a:lnTo>
                  <a:lnTo>
                    <a:pt x="1627823" y="561371"/>
                  </a:lnTo>
                  <a:lnTo>
                    <a:pt x="1632268" y="572780"/>
                  </a:lnTo>
                  <a:lnTo>
                    <a:pt x="1636713" y="583238"/>
                  </a:lnTo>
                  <a:lnTo>
                    <a:pt x="1640206" y="593379"/>
                  </a:lnTo>
                  <a:lnTo>
                    <a:pt x="1643699" y="603203"/>
                  </a:lnTo>
                  <a:lnTo>
                    <a:pt x="1646239" y="612077"/>
                  </a:lnTo>
                  <a:lnTo>
                    <a:pt x="1648143" y="620633"/>
                  </a:lnTo>
                  <a:lnTo>
                    <a:pt x="1650049" y="628873"/>
                  </a:lnTo>
                  <a:lnTo>
                    <a:pt x="1651636" y="636478"/>
                  </a:lnTo>
                  <a:lnTo>
                    <a:pt x="1652589" y="643767"/>
                  </a:lnTo>
                  <a:lnTo>
                    <a:pt x="1653541" y="650422"/>
                  </a:lnTo>
                  <a:lnTo>
                    <a:pt x="1654176" y="661514"/>
                  </a:lnTo>
                  <a:lnTo>
                    <a:pt x="1654176" y="670705"/>
                  </a:lnTo>
                  <a:lnTo>
                    <a:pt x="1653859" y="677043"/>
                  </a:lnTo>
                  <a:lnTo>
                    <a:pt x="1652906" y="682747"/>
                  </a:lnTo>
                  <a:lnTo>
                    <a:pt x="1588136" y="747713"/>
                  </a:lnTo>
                  <a:lnTo>
                    <a:pt x="1585596" y="733769"/>
                  </a:lnTo>
                  <a:lnTo>
                    <a:pt x="1582421" y="719508"/>
                  </a:lnTo>
                  <a:lnTo>
                    <a:pt x="1578293" y="704297"/>
                  </a:lnTo>
                  <a:lnTo>
                    <a:pt x="1572896" y="689085"/>
                  </a:lnTo>
                  <a:lnTo>
                    <a:pt x="1566546" y="672923"/>
                  </a:lnTo>
                  <a:lnTo>
                    <a:pt x="1559561" y="656761"/>
                  </a:lnTo>
                  <a:lnTo>
                    <a:pt x="1550671" y="639964"/>
                  </a:lnTo>
                  <a:lnTo>
                    <a:pt x="1541463" y="622534"/>
                  </a:lnTo>
                  <a:lnTo>
                    <a:pt x="1531303" y="605105"/>
                  </a:lnTo>
                  <a:lnTo>
                    <a:pt x="1519556" y="587358"/>
                  </a:lnTo>
                  <a:lnTo>
                    <a:pt x="1507173" y="569294"/>
                  </a:lnTo>
                  <a:lnTo>
                    <a:pt x="1493521" y="551230"/>
                  </a:lnTo>
                  <a:lnTo>
                    <a:pt x="1479233" y="533166"/>
                  </a:lnTo>
                  <a:lnTo>
                    <a:pt x="1463676" y="514786"/>
                  </a:lnTo>
                  <a:lnTo>
                    <a:pt x="1446848" y="497039"/>
                  </a:lnTo>
                  <a:lnTo>
                    <a:pt x="1429386" y="478975"/>
                  </a:lnTo>
                  <a:lnTo>
                    <a:pt x="1415098" y="465031"/>
                  </a:lnTo>
                  <a:lnTo>
                    <a:pt x="1400811" y="451721"/>
                  </a:lnTo>
                  <a:lnTo>
                    <a:pt x="1386841" y="439362"/>
                  </a:lnTo>
                  <a:lnTo>
                    <a:pt x="1372871" y="427636"/>
                  </a:lnTo>
                  <a:lnTo>
                    <a:pt x="1359536" y="416544"/>
                  </a:lnTo>
                  <a:lnTo>
                    <a:pt x="1345883" y="406086"/>
                  </a:lnTo>
                  <a:lnTo>
                    <a:pt x="1332548" y="396262"/>
                  </a:lnTo>
                  <a:lnTo>
                    <a:pt x="1319848" y="387389"/>
                  </a:lnTo>
                  <a:lnTo>
                    <a:pt x="1307148" y="378832"/>
                  </a:lnTo>
                  <a:lnTo>
                    <a:pt x="1295083" y="370909"/>
                  </a:lnTo>
                  <a:lnTo>
                    <a:pt x="1283018" y="363620"/>
                  </a:lnTo>
                  <a:lnTo>
                    <a:pt x="1271271" y="356648"/>
                  </a:lnTo>
                  <a:lnTo>
                    <a:pt x="1260158" y="350627"/>
                  </a:lnTo>
                  <a:lnTo>
                    <a:pt x="1249681" y="344606"/>
                  </a:lnTo>
                  <a:lnTo>
                    <a:pt x="1239203" y="339219"/>
                  </a:lnTo>
                  <a:lnTo>
                    <a:pt x="1229361" y="334782"/>
                  </a:lnTo>
                  <a:lnTo>
                    <a:pt x="1210628" y="326542"/>
                  </a:lnTo>
                  <a:lnTo>
                    <a:pt x="1193801" y="319887"/>
                  </a:lnTo>
                  <a:lnTo>
                    <a:pt x="1179513" y="314500"/>
                  </a:lnTo>
                  <a:lnTo>
                    <a:pt x="1167766" y="310697"/>
                  </a:lnTo>
                  <a:lnTo>
                    <a:pt x="1157923" y="307845"/>
                  </a:lnTo>
                  <a:lnTo>
                    <a:pt x="1150621" y="306260"/>
                  </a:lnTo>
                  <a:lnTo>
                    <a:pt x="1144588" y="304992"/>
                  </a:lnTo>
                  <a:lnTo>
                    <a:pt x="1213168" y="238125"/>
                  </a:lnTo>
                  <a:close/>
                  <a:moveTo>
                    <a:pt x="1555569" y="0"/>
                  </a:moveTo>
                  <a:lnTo>
                    <a:pt x="1566687" y="0"/>
                  </a:lnTo>
                  <a:lnTo>
                    <a:pt x="1578441" y="0"/>
                  </a:lnTo>
                  <a:lnTo>
                    <a:pt x="1589876" y="1272"/>
                  </a:lnTo>
                  <a:lnTo>
                    <a:pt x="1601948" y="2862"/>
                  </a:lnTo>
                  <a:lnTo>
                    <a:pt x="1614337" y="5088"/>
                  </a:lnTo>
                  <a:lnTo>
                    <a:pt x="1627043" y="7950"/>
                  </a:lnTo>
                  <a:lnTo>
                    <a:pt x="1640385" y="11766"/>
                  </a:lnTo>
                  <a:lnTo>
                    <a:pt x="1653409" y="16218"/>
                  </a:lnTo>
                  <a:lnTo>
                    <a:pt x="1667386" y="21624"/>
                  </a:lnTo>
                  <a:lnTo>
                    <a:pt x="1681363" y="27984"/>
                  </a:lnTo>
                  <a:lnTo>
                    <a:pt x="1695976" y="35298"/>
                  </a:lnTo>
                  <a:lnTo>
                    <a:pt x="1710588" y="42930"/>
                  </a:lnTo>
                  <a:lnTo>
                    <a:pt x="1725836" y="52152"/>
                  </a:lnTo>
                  <a:lnTo>
                    <a:pt x="1741084" y="62010"/>
                  </a:lnTo>
                  <a:lnTo>
                    <a:pt x="1756649" y="72822"/>
                  </a:lnTo>
                  <a:lnTo>
                    <a:pt x="1772850" y="84588"/>
                  </a:lnTo>
                  <a:lnTo>
                    <a:pt x="1789051" y="97626"/>
                  </a:lnTo>
                  <a:lnTo>
                    <a:pt x="1804617" y="111300"/>
                  </a:lnTo>
                  <a:lnTo>
                    <a:pt x="1819547" y="124656"/>
                  </a:lnTo>
                  <a:lnTo>
                    <a:pt x="1832571" y="138330"/>
                  </a:lnTo>
                  <a:lnTo>
                    <a:pt x="1844642" y="151686"/>
                  </a:lnTo>
                  <a:lnTo>
                    <a:pt x="1856078" y="165042"/>
                  </a:lnTo>
                  <a:lnTo>
                    <a:pt x="1865608" y="178398"/>
                  </a:lnTo>
                  <a:lnTo>
                    <a:pt x="1874502" y="191755"/>
                  </a:lnTo>
                  <a:lnTo>
                    <a:pt x="1881809" y="204475"/>
                  </a:lnTo>
                  <a:lnTo>
                    <a:pt x="1888797" y="217831"/>
                  </a:lnTo>
                  <a:lnTo>
                    <a:pt x="1894197" y="230869"/>
                  </a:lnTo>
                  <a:lnTo>
                    <a:pt x="1898962" y="243907"/>
                  </a:lnTo>
                  <a:lnTo>
                    <a:pt x="1902457" y="256309"/>
                  </a:lnTo>
                  <a:lnTo>
                    <a:pt x="1905633" y="268711"/>
                  </a:lnTo>
                  <a:lnTo>
                    <a:pt x="1907857" y="281113"/>
                  </a:lnTo>
                  <a:lnTo>
                    <a:pt x="1908810" y="293197"/>
                  </a:lnTo>
                  <a:lnTo>
                    <a:pt x="1909763" y="305281"/>
                  </a:lnTo>
                  <a:lnTo>
                    <a:pt x="1909763" y="316729"/>
                  </a:lnTo>
                  <a:lnTo>
                    <a:pt x="1908492" y="328177"/>
                  </a:lnTo>
                  <a:lnTo>
                    <a:pt x="1907539" y="339307"/>
                  </a:lnTo>
                  <a:lnTo>
                    <a:pt x="1905316" y="350437"/>
                  </a:lnTo>
                  <a:lnTo>
                    <a:pt x="1902457" y="360931"/>
                  </a:lnTo>
                  <a:lnTo>
                    <a:pt x="1899598" y="371425"/>
                  </a:lnTo>
                  <a:lnTo>
                    <a:pt x="1895786" y="381601"/>
                  </a:lnTo>
                  <a:lnTo>
                    <a:pt x="1891656" y="391459"/>
                  </a:lnTo>
                  <a:lnTo>
                    <a:pt x="1887527" y="400681"/>
                  </a:lnTo>
                  <a:lnTo>
                    <a:pt x="1882762" y="409903"/>
                  </a:lnTo>
                  <a:lnTo>
                    <a:pt x="1877361" y="418490"/>
                  </a:lnTo>
                  <a:lnTo>
                    <a:pt x="1871643" y="426758"/>
                  </a:lnTo>
                  <a:lnTo>
                    <a:pt x="1865925" y="434708"/>
                  </a:lnTo>
                  <a:lnTo>
                    <a:pt x="1860208" y="442340"/>
                  </a:lnTo>
                  <a:lnTo>
                    <a:pt x="1854172" y="449336"/>
                  </a:lnTo>
                  <a:lnTo>
                    <a:pt x="1847501" y="456014"/>
                  </a:lnTo>
                  <a:lnTo>
                    <a:pt x="1841783" y="463328"/>
                  </a:lnTo>
                  <a:lnTo>
                    <a:pt x="1830983" y="476048"/>
                  </a:lnTo>
                  <a:lnTo>
                    <a:pt x="1801122" y="514208"/>
                  </a:lnTo>
                  <a:lnTo>
                    <a:pt x="1764909" y="560636"/>
                  </a:lnTo>
                  <a:lnTo>
                    <a:pt x="1730283" y="604838"/>
                  </a:lnTo>
                  <a:lnTo>
                    <a:pt x="1729648" y="593708"/>
                  </a:lnTo>
                  <a:lnTo>
                    <a:pt x="1728377" y="581306"/>
                  </a:lnTo>
                  <a:lnTo>
                    <a:pt x="1726471" y="567632"/>
                  </a:lnTo>
                  <a:lnTo>
                    <a:pt x="1723930" y="553322"/>
                  </a:lnTo>
                  <a:lnTo>
                    <a:pt x="1720118" y="537740"/>
                  </a:lnTo>
                  <a:lnTo>
                    <a:pt x="1715353" y="521840"/>
                  </a:lnTo>
                  <a:lnTo>
                    <a:pt x="1712494" y="513254"/>
                  </a:lnTo>
                  <a:lnTo>
                    <a:pt x="1709318" y="504668"/>
                  </a:lnTo>
                  <a:lnTo>
                    <a:pt x="1705823" y="496082"/>
                  </a:lnTo>
                  <a:lnTo>
                    <a:pt x="1702011" y="487178"/>
                  </a:lnTo>
                  <a:lnTo>
                    <a:pt x="1697882" y="477638"/>
                  </a:lnTo>
                  <a:lnTo>
                    <a:pt x="1693117" y="468098"/>
                  </a:lnTo>
                  <a:lnTo>
                    <a:pt x="1688034" y="458876"/>
                  </a:lnTo>
                  <a:lnTo>
                    <a:pt x="1682952" y="449018"/>
                  </a:lnTo>
                  <a:lnTo>
                    <a:pt x="1677234" y="439160"/>
                  </a:lnTo>
                  <a:lnTo>
                    <a:pt x="1670881" y="428984"/>
                  </a:lnTo>
                  <a:lnTo>
                    <a:pt x="1664527" y="418808"/>
                  </a:lnTo>
                  <a:lnTo>
                    <a:pt x="1657221" y="408631"/>
                  </a:lnTo>
                  <a:lnTo>
                    <a:pt x="1649915" y="398137"/>
                  </a:lnTo>
                  <a:lnTo>
                    <a:pt x="1641973" y="387643"/>
                  </a:lnTo>
                  <a:lnTo>
                    <a:pt x="1633079" y="376831"/>
                  </a:lnTo>
                  <a:lnTo>
                    <a:pt x="1624184" y="365701"/>
                  </a:lnTo>
                  <a:lnTo>
                    <a:pt x="1614337" y="354889"/>
                  </a:lnTo>
                  <a:lnTo>
                    <a:pt x="1604489" y="343441"/>
                  </a:lnTo>
                  <a:lnTo>
                    <a:pt x="1593688" y="332311"/>
                  </a:lnTo>
                  <a:lnTo>
                    <a:pt x="1582570" y="320863"/>
                  </a:lnTo>
                  <a:lnTo>
                    <a:pt x="1571134" y="310051"/>
                  </a:lnTo>
                  <a:lnTo>
                    <a:pt x="1559381" y="299239"/>
                  </a:lnTo>
                  <a:lnTo>
                    <a:pt x="1548263" y="289381"/>
                  </a:lnTo>
                  <a:lnTo>
                    <a:pt x="1536827" y="279523"/>
                  </a:lnTo>
                  <a:lnTo>
                    <a:pt x="1525709" y="270619"/>
                  </a:lnTo>
                  <a:lnTo>
                    <a:pt x="1514590" y="262351"/>
                  </a:lnTo>
                  <a:lnTo>
                    <a:pt x="1503472" y="254083"/>
                  </a:lnTo>
                  <a:lnTo>
                    <a:pt x="1492672" y="246451"/>
                  </a:lnTo>
                  <a:lnTo>
                    <a:pt x="1481871" y="239137"/>
                  </a:lnTo>
                  <a:lnTo>
                    <a:pt x="1471388" y="232777"/>
                  </a:lnTo>
                  <a:lnTo>
                    <a:pt x="1460905" y="226417"/>
                  </a:lnTo>
                  <a:lnTo>
                    <a:pt x="1450740" y="220693"/>
                  </a:lnTo>
                  <a:lnTo>
                    <a:pt x="1440575" y="215287"/>
                  </a:lnTo>
                  <a:lnTo>
                    <a:pt x="1430410" y="210199"/>
                  </a:lnTo>
                  <a:lnTo>
                    <a:pt x="1420562" y="205747"/>
                  </a:lnTo>
                  <a:lnTo>
                    <a:pt x="1411350" y="201613"/>
                  </a:lnTo>
                  <a:lnTo>
                    <a:pt x="1401820" y="197479"/>
                  </a:lnTo>
                  <a:lnTo>
                    <a:pt x="1392925" y="193981"/>
                  </a:lnTo>
                  <a:lnTo>
                    <a:pt x="1375136" y="187620"/>
                  </a:lnTo>
                  <a:lnTo>
                    <a:pt x="1358300" y="182850"/>
                  </a:lnTo>
                  <a:lnTo>
                    <a:pt x="1342417" y="178716"/>
                  </a:lnTo>
                  <a:lnTo>
                    <a:pt x="1327805" y="175536"/>
                  </a:lnTo>
                  <a:lnTo>
                    <a:pt x="1314145" y="173310"/>
                  </a:lnTo>
                  <a:lnTo>
                    <a:pt x="1301756" y="171720"/>
                  </a:lnTo>
                  <a:lnTo>
                    <a:pt x="1290638" y="171084"/>
                  </a:lnTo>
                  <a:lnTo>
                    <a:pt x="1330346" y="138966"/>
                  </a:lnTo>
                  <a:lnTo>
                    <a:pt x="1370689" y="105894"/>
                  </a:lnTo>
                  <a:lnTo>
                    <a:pt x="1405950" y="76638"/>
                  </a:lnTo>
                  <a:lnTo>
                    <a:pt x="1419609" y="64554"/>
                  </a:lnTo>
                  <a:lnTo>
                    <a:pt x="1429774" y="55650"/>
                  </a:lnTo>
                  <a:lnTo>
                    <a:pt x="1435810" y="49926"/>
                  </a:lnTo>
                  <a:lnTo>
                    <a:pt x="1442163" y="44520"/>
                  </a:lnTo>
                  <a:lnTo>
                    <a:pt x="1448834" y="39432"/>
                  </a:lnTo>
                  <a:lnTo>
                    <a:pt x="1455505" y="34026"/>
                  </a:lnTo>
                  <a:lnTo>
                    <a:pt x="1463129" y="29256"/>
                  </a:lnTo>
                  <a:lnTo>
                    <a:pt x="1470753" y="24486"/>
                  </a:lnTo>
                  <a:lnTo>
                    <a:pt x="1479012" y="20352"/>
                  </a:lnTo>
                  <a:lnTo>
                    <a:pt x="1487271" y="16218"/>
                  </a:lnTo>
                  <a:lnTo>
                    <a:pt x="1495848" y="13038"/>
                  </a:lnTo>
                  <a:lnTo>
                    <a:pt x="1505378" y="9540"/>
                  </a:lnTo>
                  <a:lnTo>
                    <a:pt x="1514590" y="6996"/>
                  </a:lnTo>
                  <a:lnTo>
                    <a:pt x="1524438" y="4770"/>
                  </a:lnTo>
                  <a:lnTo>
                    <a:pt x="1534285" y="2544"/>
                  </a:lnTo>
                  <a:lnTo>
                    <a:pt x="1544768" y="1272"/>
                  </a:lnTo>
                  <a:lnTo>
                    <a:pt x="1555569" y="0"/>
                  </a:lnTo>
                  <a:close/>
                </a:path>
              </a:pathLst>
            </a:custGeom>
            <a:solidFill>
              <a:srgbClr val="F38103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0" name="副标题 2"/>
          <p:cNvSpPr>
            <a:spLocks noGrp="1"/>
          </p:cNvSpPr>
          <p:nvPr>
            <p:ph type="subTitle" idx="13"/>
            <p:custDataLst>
              <p:tags r:id="rId12"/>
            </p:custDataLst>
          </p:nvPr>
        </p:nvSpPr>
        <p:spPr>
          <a:xfrm>
            <a:off x="215088" y="18448"/>
            <a:ext cx="2762269" cy="57148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  <p:custDataLst>
              <p:tags r:id="rId1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  <p:custDataLst>
              <p:tags r:id="rId14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  <p:custDataLst>
              <p:tags r:id="rId15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课堂导入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slideLayout" Target="../slideLayouts/slideLayout57.xml" /><Relationship Id="rId47" Type="http://schemas.openxmlformats.org/officeDocument/2006/relationships/slideLayout" Target="../slideLayouts/slideLayout58.xml" /><Relationship Id="rId48" Type="http://schemas.openxmlformats.org/officeDocument/2006/relationships/slideLayout" Target="../slideLayouts/slideLayout59.xml" /><Relationship Id="rId49" Type="http://schemas.openxmlformats.org/officeDocument/2006/relationships/slideLayout" Target="../slideLayouts/slideLayout60.xml" /><Relationship Id="rId5" Type="http://schemas.openxmlformats.org/officeDocument/2006/relationships/slideLayout" Target="../slideLayouts/slideLayout16.xml" /><Relationship Id="rId50" Type="http://schemas.openxmlformats.org/officeDocument/2006/relationships/slideLayout" Target="../slideLayouts/slideLayout61.xml" /><Relationship Id="rId51" Type="http://schemas.openxmlformats.org/officeDocument/2006/relationships/slideLayout" Target="../slideLayouts/slideLayout62.xml" /><Relationship Id="rId52" Type="http://schemas.openxmlformats.org/officeDocument/2006/relationships/slideLayout" Target="../slideLayouts/slideLayout63.xml" /><Relationship Id="rId53" Type="http://schemas.openxmlformats.org/officeDocument/2006/relationships/slideLayout" Target="../slideLayouts/slideLayout64.xml" /><Relationship Id="rId54" Type="http://schemas.openxmlformats.org/officeDocument/2006/relationships/tags" Target="../tags/tag429.xml" /><Relationship Id="rId55" Type="http://schemas.openxmlformats.org/officeDocument/2006/relationships/tags" Target="../tags/tag430.xml" /><Relationship Id="rId56" Type="http://schemas.openxmlformats.org/officeDocument/2006/relationships/tags" Target="../tags/tag431.xml" /><Relationship Id="rId57" Type="http://schemas.openxmlformats.org/officeDocument/2006/relationships/tags" Target="../tags/tag432.xml" /><Relationship Id="rId58" Type="http://schemas.openxmlformats.org/officeDocument/2006/relationships/tags" Target="../tags/tag433.xml" /><Relationship Id="rId59" Type="http://schemas.openxmlformats.org/officeDocument/2006/relationships/tags" Target="../tags/tag434.xml" /><Relationship Id="rId6" Type="http://schemas.openxmlformats.org/officeDocument/2006/relationships/slideLayout" Target="../slideLayouts/slideLayout17.xml" /><Relationship Id="rId60" Type="http://schemas.openxmlformats.org/officeDocument/2006/relationships/image" Target="file:///D:\qq&#25991;&#20214;\712321467\Image\C2C\Image2\%7b75232B38-A165-1FB7-499C-2E1C792CACB5%7d.png" TargetMode="External" /><Relationship Id="rId61" Type="http://schemas.openxmlformats.org/officeDocument/2006/relationships/image" Target="../media/image14.png" /><Relationship Id="rId62" Type="http://schemas.openxmlformats.org/officeDocument/2006/relationships/tags" Target="../tags/tag435.xml" /><Relationship Id="rId63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54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55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6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5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5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5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62"/>
            </p:custDataLst>
          </p:nvPr>
        </p:nvPicPr>
        <p:blipFill>
          <a:blip r:embed="rId61" r:link="rId6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  <p:sldLayoutId id="2147483698" r:id="rId39"/>
    <p:sldLayoutId id="2147483699" r:id="rId40"/>
    <p:sldLayoutId id="2147483700" r:id="rId41"/>
    <p:sldLayoutId id="2147483701" r:id="rId42"/>
    <p:sldLayoutId id="2147483702" r:id="rId43"/>
    <p:sldLayoutId id="2147483703" r:id="rId44"/>
    <p:sldLayoutId id="2147483704" r:id="rId45"/>
    <p:sldLayoutId id="2147483705" r:id="rId46"/>
    <p:sldLayoutId id="2147483706" r:id="rId47"/>
    <p:sldLayoutId id="2147483707" r:id="rId48"/>
    <p:sldLayoutId id="2147483708" r:id="rId49"/>
    <p:sldLayoutId id="2147483709" r:id="rId50"/>
    <p:sldLayoutId id="2147483710" r:id="rId51"/>
    <p:sldLayoutId id="2147483711" r:id="rId52"/>
    <p:sldLayoutId id="2147483712" r:id="rId5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443.xml" /><Relationship Id="rId3" Type="http://schemas.openxmlformats.org/officeDocument/2006/relationships/tags" Target="../tags/tag444.xml" /><Relationship Id="rId4" Type="http://schemas.openxmlformats.org/officeDocument/2006/relationships/tags" Target="../tags/tag445.xml" /><Relationship Id="rId5" Type="http://schemas.openxmlformats.org/officeDocument/2006/relationships/tags" Target="../tags/tag446.xml" /><Relationship Id="rId6" Type="http://schemas.openxmlformats.org/officeDocument/2006/relationships/tags" Target="../tags/tag44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448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tags" Target="../tags/tag451.xml" /><Relationship Id="rId6" Type="http://schemas.openxmlformats.org/officeDocument/2006/relationships/tags" Target="../tags/tag4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tags" Target="../tags/tag460.xml" /><Relationship Id="rId11" Type="http://schemas.openxmlformats.org/officeDocument/2006/relationships/tags" Target="../tags/tag461.xml" /><Relationship Id="rId2" Type="http://schemas.openxmlformats.org/officeDocument/2006/relationships/tags" Target="../tags/tag453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Relationship Id="rId6" Type="http://schemas.openxmlformats.org/officeDocument/2006/relationships/tags" Target="../tags/tag457.xml" /><Relationship Id="rId7" Type="http://schemas.openxmlformats.org/officeDocument/2006/relationships/image" Target="../media/image7.png" /><Relationship Id="rId8" Type="http://schemas.openxmlformats.org/officeDocument/2006/relationships/tags" Target="../tags/tag458.xml" /><Relationship Id="rId9" Type="http://schemas.openxmlformats.org/officeDocument/2006/relationships/tags" Target="../tags/tag4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69.xml" /><Relationship Id="rId11" Type="http://schemas.openxmlformats.org/officeDocument/2006/relationships/tags" Target="../tags/tag470.xml" /><Relationship Id="rId12" Type="http://schemas.openxmlformats.org/officeDocument/2006/relationships/tags" Target="../tags/tag471.xml" /><Relationship Id="rId13" Type="http://schemas.openxmlformats.org/officeDocument/2006/relationships/tags" Target="../tags/tag472.xml" /><Relationship Id="rId2" Type="http://schemas.openxmlformats.org/officeDocument/2006/relationships/tags" Target="../tags/tag462.xml" /><Relationship Id="rId3" Type="http://schemas.openxmlformats.org/officeDocument/2006/relationships/image" Target="../media/image15.png" /><Relationship Id="rId4" Type="http://schemas.openxmlformats.org/officeDocument/2006/relationships/tags" Target="../tags/tag463.xml" /><Relationship Id="rId5" Type="http://schemas.openxmlformats.org/officeDocument/2006/relationships/tags" Target="../tags/tag464.xml" /><Relationship Id="rId6" Type="http://schemas.openxmlformats.org/officeDocument/2006/relationships/tags" Target="../tags/tag465.xml" /><Relationship Id="rId7" Type="http://schemas.openxmlformats.org/officeDocument/2006/relationships/tags" Target="../tags/tag466.xml" /><Relationship Id="rId8" Type="http://schemas.openxmlformats.org/officeDocument/2006/relationships/tags" Target="../tags/tag467.xml" /><Relationship Id="rId9" Type="http://schemas.openxmlformats.org/officeDocument/2006/relationships/tags" Target="../tags/tag46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73.xml" /><Relationship Id="rId3" Type="http://schemas.openxmlformats.org/officeDocument/2006/relationships/tags" Target="../tags/tag474.xml" /><Relationship Id="rId4" Type="http://schemas.openxmlformats.org/officeDocument/2006/relationships/image" Target="../media/image16.jpeg" /><Relationship Id="rId5" Type="http://schemas.openxmlformats.org/officeDocument/2006/relationships/tags" Target="../tags/tag475.xml" /><Relationship Id="rId6" Type="http://schemas.openxmlformats.org/officeDocument/2006/relationships/tags" Target="../tags/tag47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6.xml" /><Relationship Id="rId11" Type="http://schemas.openxmlformats.org/officeDocument/2006/relationships/tags" Target="../tags/tag487.xml" /><Relationship Id="rId12" Type="http://schemas.openxmlformats.org/officeDocument/2006/relationships/image" Target="../media/image18.png" /><Relationship Id="rId13" Type="http://schemas.openxmlformats.org/officeDocument/2006/relationships/tags" Target="../tags/tag488.xml" /><Relationship Id="rId14" Type="http://schemas.openxmlformats.org/officeDocument/2006/relationships/image" Target="../media/image19.png" /><Relationship Id="rId15" Type="http://schemas.openxmlformats.org/officeDocument/2006/relationships/tags" Target="../tags/tag489.xml" /><Relationship Id="rId16" Type="http://schemas.openxmlformats.org/officeDocument/2006/relationships/tags" Target="../tags/tag490.xml" /><Relationship Id="rId17" Type="http://schemas.openxmlformats.org/officeDocument/2006/relationships/tags" Target="../tags/tag491.xml" /><Relationship Id="rId18" Type="http://schemas.openxmlformats.org/officeDocument/2006/relationships/tags" Target="../tags/tag492.xml" /><Relationship Id="rId19" Type="http://schemas.openxmlformats.org/officeDocument/2006/relationships/tags" Target="../tags/tag493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94.xml" /><Relationship Id="rId21" Type="http://schemas.openxmlformats.org/officeDocument/2006/relationships/tags" Target="../tags/tag495.xml" /><Relationship Id="rId22" Type="http://schemas.openxmlformats.org/officeDocument/2006/relationships/tags" Target="../tags/tag496.xml" /><Relationship Id="rId23" Type="http://schemas.openxmlformats.org/officeDocument/2006/relationships/tags" Target="../tags/tag497.xml" /><Relationship Id="rId24" Type="http://schemas.openxmlformats.org/officeDocument/2006/relationships/tags" Target="../tags/tag498.xml" /><Relationship Id="rId25" Type="http://schemas.openxmlformats.org/officeDocument/2006/relationships/tags" Target="../tags/tag499.xml" /><Relationship Id="rId26" Type="http://schemas.openxmlformats.org/officeDocument/2006/relationships/tags" Target="../tags/tag500.xml" /><Relationship Id="rId27" Type="http://schemas.openxmlformats.org/officeDocument/2006/relationships/tags" Target="../tags/tag501.xml" /><Relationship Id="rId28" Type="http://schemas.openxmlformats.org/officeDocument/2006/relationships/tags" Target="../tags/tag502.xml" /><Relationship Id="rId29" Type="http://schemas.openxmlformats.org/officeDocument/2006/relationships/tags" Target="../tags/tag503.xml" /><Relationship Id="rId3" Type="http://schemas.openxmlformats.org/officeDocument/2006/relationships/tags" Target="../tags/tag480.xml" /><Relationship Id="rId30" Type="http://schemas.openxmlformats.org/officeDocument/2006/relationships/tags" Target="../tags/tag504.xml" /><Relationship Id="rId31" Type="http://schemas.openxmlformats.org/officeDocument/2006/relationships/image" Target="../media/image20.png" /><Relationship Id="rId32" Type="http://schemas.openxmlformats.org/officeDocument/2006/relationships/tags" Target="../tags/tag505.xml" /><Relationship Id="rId33" Type="http://schemas.openxmlformats.org/officeDocument/2006/relationships/tags" Target="../tags/tag506.xml" /><Relationship Id="rId4" Type="http://schemas.openxmlformats.org/officeDocument/2006/relationships/tags" Target="../tags/tag481.xml" /><Relationship Id="rId5" Type="http://schemas.openxmlformats.org/officeDocument/2006/relationships/tags" Target="../tags/tag482.xml" /><Relationship Id="rId6" Type="http://schemas.openxmlformats.org/officeDocument/2006/relationships/tags" Target="../tags/tag483.xml" /><Relationship Id="rId7" Type="http://schemas.openxmlformats.org/officeDocument/2006/relationships/tags" Target="../tags/tag484.xml" /><Relationship Id="rId8" Type="http://schemas.openxmlformats.org/officeDocument/2006/relationships/tags" Target="../tags/tag485.xml" /><Relationship Id="rId9" Type="http://schemas.openxmlformats.org/officeDocument/2006/relationships/image" Target="../media/image1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6.xml" /><Relationship Id="rId11" Type="http://schemas.openxmlformats.org/officeDocument/2006/relationships/tags" Target="../tags/tag517.xml" /><Relationship Id="rId12" Type="http://schemas.openxmlformats.org/officeDocument/2006/relationships/image" Target="../media/image21.png" /><Relationship Id="rId13" Type="http://schemas.openxmlformats.org/officeDocument/2006/relationships/tags" Target="../tags/tag518.xml" /><Relationship Id="rId14" Type="http://schemas.openxmlformats.org/officeDocument/2006/relationships/tags" Target="../tags/tag519.xml" /><Relationship Id="rId15" Type="http://schemas.openxmlformats.org/officeDocument/2006/relationships/image" Target="../media/image18.png" /><Relationship Id="rId16" Type="http://schemas.openxmlformats.org/officeDocument/2006/relationships/tags" Target="../tags/tag520.xml" /><Relationship Id="rId17" Type="http://schemas.openxmlformats.org/officeDocument/2006/relationships/tags" Target="../tags/tag521.xml" /><Relationship Id="rId18" Type="http://schemas.openxmlformats.org/officeDocument/2006/relationships/tags" Target="../tags/tag522.xml" /><Relationship Id="rId19" Type="http://schemas.openxmlformats.org/officeDocument/2006/relationships/tags" Target="../tags/tag52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524.xml" /><Relationship Id="rId21" Type="http://schemas.openxmlformats.org/officeDocument/2006/relationships/image" Target="../media/image20.png" /><Relationship Id="rId22" Type="http://schemas.openxmlformats.org/officeDocument/2006/relationships/tags" Target="../tags/tag525.xml" /><Relationship Id="rId23" Type="http://schemas.openxmlformats.org/officeDocument/2006/relationships/image" Target="../media/image19.png" /><Relationship Id="rId24" Type="http://schemas.openxmlformats.org/officeDocument/2006/relationships/tags" Target="../tags/tag526.xml" /><Relationship Id="rId25" Type="http://schemas.openxmlformats.org/officeDocument/2006/relationships/tags" Target="../tags/tag527.xml" /><Relationship Id="rId26" Type="http://schemas.openxmlformats.org/officeDocument/2006/relationships/tags" Target="../tags/tag528.xml" /><Relationship Id="rId27" Type="http://schemas.openxmlformats.org/officeDocument/2006/relationships/tags" Target="../tags/tag529.xml" /><Relationship Id="rId28" Type="http://schemas.openxmlformats.org/officeDocument/2006/relationships/tags" Target="../tags/tag530.xml" /><Relationship Id="rId29" Type="http://schemas.openxmlformats.org/officeDocument/2006/relationships/tags" Target="../tags/tag531.xml" /><Relationship Id="rId3" Type="http://schemas.openxmlformats.org/officeDocument/2006/relationships/tags" Target="../tags/tag510.xml" /><Relationship Id="rId30" Type="http://schemas.openxmlformats.org/officeDocument/2006/relationships/tags" Target="../tags/tag532.xml" /><Relationship Id="rId31" Type="http://schemas.openxmlformats.org/officeDocument/2006/relationships/tags" Target="../tags/tag533.xml" /><Relationship Id="rId32" Type="http://schemas.openxmlformats.org/officeDocument/2006/relationships/tags" Target="../tags/tag534.xml" /><Relationship Id="rId33" Type="http://schemas.openxmlformats.org/officeDocument/2006/relationships/tags" Target="../tags/tag535.xml" /><Relationship Id="rId34" Type="http://schemas.openxmlformats.org/officeDocument/2006/relationships/tags" Target="../tags/tag536.xml" /><Relationship Id="rId35" Type="http://schemas.openxmlformats.org/officeDocument/2006/relationships/tags" Target="../tags/tag537.xml" /><Relationship Id="rId36" Type="http://schemas.openxmlformats.org/officeDocument/2006/relationships/tags" Target="../tags/tag538.xml" /><Relationship Id="rId37" Type="http://schemas.openxmlformats.org/officeDocument/2006/relationships/tags" Target="../tags/tag539.xml" /><Relationship Id="rId38" Type="http://schemas.openxmlformats.org/officeDocument/2006/relationships/tags" Target="../tags/tag540.xml" /><Relationship Id="rId39" Type="http://schemas.openxmlformats.org/officeDocument/2006/relationships/tags" Target="../tags/tag541.xml" /><Relationship Id="rId4" Type="http://schemas.openxmlformats.org/officeDocument/2006/relationships/tags" Target="../tags/tag511.xml" /><Relationship Id="rId40" Type="http://schemas.openxmlformats.org/officeDocument/2006/relationships/tags" Target="../tags/tag542.xml" /><Relationship Id="rId41" Type="http://schemas.openxmlformats.org/officeDocument/2006/relationships/tags" Target="../tags/tag543.xml" /><Relationship Id="rId42" Type="http://schemas.openxmlformats.org/officeDocument/2006/relationships/tags" Target="../tags/tag544.xml" /><Relationship Id="rId43" Type="http://schemas.openxmlformats.org/officeDocument/2006/relationships/tags" Target="../tags/tag545.xml" /><Relationship Id="rId44" Type="http://schemas.openxmlformats.org/officeDocument/2006/relationships/tags" Target="../tags/tag546.xml" /><Relationship Id="rId45" Type="http://schemas.openxmlformats.org/officeDocument/2006/relationships/tags" Target="../tags/tag547.xml" /><Relationship Id="rId46" Type="http://schemas.openxmlformats.org/officeDocument/2006/relationships/tags" Target="../tags/tag548.xml" /><Relationship Id="rId47" Type="http://schemas.openxmlformats.org/officeDocument/2006/relationships/tags" Target="../tags/tag549.xml" /><Relationship Id="rId48" Type="http://schemas.openxmlformats.org/officeDocument/2006/relationships/tags" Target="../tags/tag550.xml" /><Relationship Id="rId5" Type="http://schemas.openxmlformats.org/officeDocument/2006/relationships/tags" Target="../tags/tag512.xml" /><Relationship Id="rId6" Type="http://schemas.openxmlformats.org/officeDocument/2006/relationships/tags" Target="../tags/tag513.xml" /><Relationship Id="rId7" Type="http://schemas.openxmlformats.org/officeDocument/2006/relationships/tags" Target="../tags/tag514.xml" /><Relationship Id="rId8" Type="http://schemas.openxmlformats.org/officeDocument/2006/relationships/tags" Target="../tags/tag515.xml" /><Relationship Id="rId9" Type="http://schemas.openxmlformats.org/officeDocument/2006/relationships/image" Target="../media/image1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0.xml" /><Relationship Id="rId11" Type="http://schemas.openxmlformats.org/officeDocument/2006/relationships/tags" Target="../tags/tag561.xml" /><Relationship Id="rId12" Type="http://schemas.openxmlformats.org/officeDocument/2006/relationships/image" Target="../media/image21.png" /><Relationship Id="rId13" Type="http://schemas.openxmlformats.org/officeDocument/2006/relationships/tags" Target="../tags/tag562.xml" /><Relationship Id="rId14" Type="http://schemas.openxmlformats.org/officeDocument/2006/relationships/tags" Target="../tags/tag563.xml" /><Relationship Id="rId15" Type="http://schemas.openxmlformats.org/officeDocument/2006/relationships/image" Target="../media/image18.png" /><Relationship Id="rId16" Type="http://schemas.openxmlformats.org/officeDocument/2006/relationships/tags" Target="../tags/tag564.xml" /><Relationship Id="rId17" Type="http://schemas.openxmlformats.org/officeDocument/2006/relationships/tags" Target="../tags/tag565.xml" /><Relationship Id="rId18" Type="http://schemas.openxmlformats.org/officeDocument/2006/relationships/tags" Target="../tags/tag566.xml" /><Relationship Id="rId19" Type="http://schemas.openxmlformats.org/officeDocument/2006/relationships/tags" Target="../tags/tag567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568.xml" /><Relationship Id="rId21" Type="http://schemas.openxmlformats.org/officeDocument/2006/relationships/image" Target="../media/image20.png" /><Relationship Id="rId22" Type="http://schemas.openxmlformats.org/officeDocument/2006/relationships/tags" Target="../tags/tag569.xml" /><Relationship Id="rId23" Type="http://schemas.openxmlformats.org/officeDocument/2006/relationships/tags" Target="../tags/tag570.xml" /><Relationship Id="rId24" Type="http://schemas.openxmlformats.org/officeDocument/2006/relationships/tags" Target="../tags/tag571.xml" /><Relationship Id="rId25" Type="http://schemas.openxmlformats.org/officeDocument/2006/relationships/tags" Target="../tags/tag572.xml" /><Relationship Id="rId26" Type="http://schemas.openxmlformats.org/officeDocument/2006/relationships/tags" Target="../tags/tag573.xml" /><Relationship Id="rId27" Type="http://schemas.openxmlformats.org/officeDocument/2006/relationships/tags" Target="../tags/tag574.xml" /><Relationship Id="rId28" Type="http://schemas.openxmlformats.org/officeDocument/2006/relationships/image" Target="../media/image19.png" /><Relationship Id="rId29" Type="http://schemas.openxmlformats.org/officeDocument/2006/relationships/tags" Target="../tags/tag575.xml" /><Relationship Id="rId3" Type="http://schemas.openxmlformats.org/officeDocument/2006/relationships/tags" Target="../tags/tag554.xml" /><Relationship Id="rId30" Type="http://schemas.openxmlformats.org/officeDocument/2006/relationships/tags" Target="../tags/tag576.xml" /><Relationship Id="rId31" Type="http://schemas.openxmlformats.org/officeDocument/2006/relationships/tags" Target="../tags/tag577.xml" /><Relationship Id="rId32" Type="http://schemas.openxmlformats.org/officeDocument/2006/relationships/tags" Target="../tags/tag578.xml" /><Relationship Id="rId33" Type="http://schemas.openxmlformats.org/officeDocument/2006/relationships/tags" Target="../tags/tag579.xml" /><Relationship Id="rId34" Type="http://schemas.openxmlformats.org/officeDocument/2006/relationships/tags" Target="../tags/tag580.xml" /><Relationship Id="rId35" Type="http://schemas.openxmlformats.org/officeDocument/2006/relationships/tags" Target="../tags/tag581.xml" /><Relationship Id="rId36" Type="http://schemas.openxmlformats.org/officeDocument/2006/relationships/tags" Target="../tags/tag582.xml" /><Relationship Id="rId37" Type="http://schemas.openxmlformats.org/officeDocument/2006/relationships/tags" Target="../tags/tag583.xml" /><Relationship Id="rId38" Type="http://schemas.openxmlformats.org/officeDocument/2006/relationships/tags" Target="../tags/tag584.xml" /><Relationship Id="rId39" Type="http://schemas.openxmlformats.org/officeDocument/2006/relationships/tags" Target="../tags/tag585.xml" /><Relationship Id="rId4" Type="http://schemas.openxmlformats.org/officeDocument/2006/relationships/tags" Target="../tags/tag555.xml" /><Relationship Id="rId40" Type="http://schemas.openxmlformats.org/officeDocument/2006/relationships/tags" Target="../tags/tag586.xml" /><Relationship Id="rId41" Type="http://schemas.openxmlformats.org/officeDocument/2006/relationships/tags" Target="../tags/tag587.xml" /><Relationship Id="rId42" Type="http://schemas.openxmlformats.org/officeDocument/2006/relationships/tags" Target="../tags/tag588.xml" /><Relationship Id="rId43" Type="http://schemas.openxmlformats.org/officeDocument/2006/relationships/tags" Target="../tags/tag589.xml" /><Relationship Id="rId44" Type="http://schemas.openxmlformats.org/officeDocument/2006/relationships/tags" Target="../tags/tag590.xml" /><Relationship Id="rId45" Type="http://schemas.openxmlformats.org/officeDocument/2006/relationships/tags" Target="../tags/tag591.xml" /><Relationship Id="rId46" Type="http://schemas.openxmlformats.org/officeDocument/2006/relationships/tags" Target="../tags/tag592.xml" /><Relationship Id="rId47" Type="http://schemas.openxmlformats.org/officeDocument/2006/relationships/tags" Target="../tags/tag593.xml" /><Relationship Id="rId48" Type="http://schemas.openxmlformats.org/officeDocument/2006/relationships/tags" Target="../tags/tag594.xml" /><Relationship Id="rId49" Type="http://schemas.openxmlformats.org/officeDocument/2006/relationships/tags" Target="../tags/tag595.xml" /><Relationship Id="rId5" Type="http://schemas.openxmlformats.org/officeDocument/2006/relationships/tags" Target="../tags/tag556.xml" /><Relationship Id="rId50" Type="http://schemas.openxmlformats.org/officeDocument/2006/relationships/tags" Target="../tags/tag596.xml" /><Relationship Id="rId51" Type="http://schemas.openxmlformats.org/officeDocument/2006/relationships/tags" Target="../tags/tag597.xml" /><Relationship Id="rId52" Type="http://schemas.openxmlformats.org/officeDocument/2006/relationships/tags" Target="../tags/tag598.xml" /><Relationship Id="rId53" Type="http://schemas.openxmlformats.org/officeDocument/2006/relationships/tags" Target="../tags/tag599.xml" /><Relationship Id="rId54" Type="http://schemas.openxmlformats.org/officeDocument/2006/relationships/tags" Target="../tags/tag600.xml" /><Relationship Id="rId55" Type="http://schemas.openxmlformats.org/officeDocument/2006/relationships/tags" Target="../tags/tag601.xml" /><Relationship Id="rId56" Type="http://schemas.openxmlformats.org/officeDocument/2006/relationships/tags" Target="../tags/tag602.xml" /><Relationship Id="rId57" Type="http://schemas.openxmlformats.org/officeDocument/2006/relationships/tags" Target="../tags/tag603.xml" /><Relationship Id="rId58" Type="http://schemas.openxmlformats.org/officeDocument/2006/relationships/tags" Target="../tags/tag604.xml" /><Relationship Id="rId59" Type="http://schemas.openxmlformats.org/officeDocument/2006/relationships/tags" Target="../tags/tag605.xml" /><Relationship Id="rId6" Type="http://schemas.openxmlformats.org/officeDocument/2006/relationships/tags" Target="../tags/tag557.xml" /><Relationship Id="rId60" Type="http://schemas.openxmlformats.org/officeDocument/2006/relationships/tags" Target="../tags/tag606.xml" /><Relationship Id="rId61" Type="http://schemas.openxmlformats.org/officeDocument/2006/relationships/image" Target="../media/image22.png" /><Relationship Id="rId62" Type="http://schemas.openxmlformats.org/officeDocument/2006/relationships/tags" Target="../tags/tag607.xml" /><Relationship Id="rId63" Type="http://schemas.openxmlformats.org/officeDocument/2006/relationships/tags" Target="../tags/tag608.xml" /><Relationship Id="rId64" Type="http://schemas.openxmlformats.org/officeDocument/2006/relationships/tags" Target="../tags/tag609.xml" /><Relationship Id="rId7" Type="http://schemas.openxmlformats.org/officeDocument/2006/relationships/tags" Target="../tags/tag558.xml" /><Relationship Id="rId8" Type="http://schemas.openxmlformats.org/officeDocument/2006/relationships/tags" Target="../tags/tag559.xml" /><Relationship Id="rId9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19.xml" /><Relationship Id="rId11" Type="http://schemas.openxmlformats.org/officeDocument/2006/relationships/tags" Target="../tags/tag620.xml" /><Relationship Id="rId12" Type="http://schemas.openxmlformats.org/officeDocument/2006/relationships/tags" Target="../tags/tag621.xml" /><Relationship Id="rId13" Type="http://schemas.openxmlformats.org/officeDocument/2006/relationships/image" Target="../media/image23.png" /><Relationship Id="rId14" Type="http://schemas.openxmlformats.org/officeDocument/2006/relationships/tags" Target="../tags/tag622.xml" /><Relationship Id="rId15" Type="http://schemas.openxmlformats.org/officeDocument/2006/relationships/tags" Target="../tags/tag623.xml" /><Relationship Id="rId16" Type="http://schemas.openxmlformats.org/officeDocument/2006/relationships/tags" Target="../tags/tag624.xml" /><Relationship Id="rId17" Type="http://schemas.openxmlformats.org/officeDocument/2006/relationships/image" Target="../media/image24.png" /><Relationship Id="rId18" Type="http://schemas.openxmlformats.org/officeDocument/2006/relationships/tags" Target="../tags/tag625.xml" /><Relationship Id="rId19" Type="http://schemas.openxmlformats.org/officeDocument/2006/relationships/image" Target="../media/image25.png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626.xml" /><Relationship Id="rId21" Type="http://schemas.openxmlformats.org/officeDocument/2006/relationships/image" Target="../media/image26.png" /><Relationship Id="rId22" Type="http://schemas.openxmlformats.org/officeDocument/2006/relationships/tags" Target="../tags/tag627.xml" /><Relationship Id="rId23" Type="http://schemas.openxmlformats.org/officeDocument/2006/relationships/image" Target="../media/image27.png" /><Relationship Id="rId24" Type="http://schemas.openxmlformats.org/officeDocument/2006/relationships/tags" Target="../tags/tag628.xml" /><Relationship Id="rId25" Type="http://schemas.openxmlformats.org/officeDocument/2006/relationships/tags" Target="../tags/tag629.xml" /><Relationship Id="rId3" Type="http://schemas.openxmlformats.org/officeDocument/2006/relationships/tags" Target="../tags/tag613.xml" /><Relationship Id="rId4" Type="http://schemas.openxmlformats.org/officeDocument/2006/relationships/tags" Target="../tags/tag614.xml" /><Relationship Id="rId5" Type="http://schemas.openxmlformats.org/officeDocument/2006/relationships/tags" Target="../tags/tag615.xml" /><Relationship Id="rId6" Type="http://schemas.openxmlformats.org/officeDocument/2006/relationships/tags" Target="../tags/tag616.xml" /><Relationship Id="rId7" Type="http://schemas.openxmlformats.org/officeDocument/2006/relationships/tags" Target="../tags/tag617.xml" /><Relationship Id="rId8" Type="http://schemas.openxmlformats.org/officeDocument/2006/relationships/tags" Target="../tags/tag618.xml" /><Relationship Id="rId9" Type="http://schemas.openxmlformats.org/officeDocument/2006/relationships/image" Target="../media/image1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39.xml" /><Relationship Id="rId11" Type="http://schemas.openxmlformats.org/officeDocument/2006/relationships/tags" Target="../tags/tag640.xml" /><Relationship Id="rId12" Type="http://schemas.openxmlformats.org/officeDocument/2006/relationships/tags" Target="../tags/tag641.xml" /><Relationship Id="rId13" Type="http://schemas.openxmlformats.org/officeDocument/2006/relationships/image" Target="../media/image17.png" /><Relationship Id="rId14" Type="http://schemas.openxmlformats.org/officeDocument/2006/relationships/tags" Target="../tags/tag642.xml" /><Relationship Id="rId15" Type="http://schemas.openxmlformats.org/officeDocument/2006/relationships/tags" Target="../tags/tag643.xml" /><Relationship Id="rId16" Type="http://schemas.openxmlformats.org/officeDocument/2006/relationships/tags" Target="../tags/tag644.xml" /><Relationship Id="rId17" Type="http://schemas.openxmlformats.org/officeDocument/2006/relationships/image" Target="../media/image23.png" /><Relationship Id="rId18" Type="http://schemas.openxmlformats.org/officeDocument/2006/relationships/tags" Target="../tags/tag645.xml" /><Relationship Id="rId19" Type="http://schemas.openxmlformats.org/officeDocument/2006/relationships/tags" Target="../tags/tag646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647.xml" /><Relationship Id="rId3" Type="http://schemas.openxmlformats.org/officeDocument/2006/relationships/tags" Target="../tags/tag633.xml" /><Relationship Id="rId4" Type="http://schemas.openxmlformats.org/officeDocument/2006/relationships/tags" Target="../tags/tag634.xml" /><Relationship Id="rId5" Type="http://schemas.openxmlformats.org/officeDocument/2006/relationships/tags" Target="../tags/tag635.xml" /><Relationship Id="rId6" Type="http://schemas.openxmlformats.org/officeDocument/2006/relationships/tags" Target="../tags/tag636.xml" /><Relationship Id="rId7" Type="http://schemas.openxmlformats.org/officeDocument/2006/relationships/image" Target="../media/image28.jpeg" /><Relationship Id="rId8" Type="http://schemas.openxmlformats.org/officeDocument/2006/relationships/tags" Target="../tags/tag637.xml" /><Relationship Id="rId9" Type="http://schemas.openxmlformats.org/officeDocument/2006/relationships/tags" Target="../tags/tag6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57.xml" /><Relationship Id="rId11" Type="http://schemas.openxmlformats.org/officeDocument/2006/relationships/tags" Target="../tags/tag658.xml" /><Relationship Id="rId12" Type="http://schemas.openxmlformats.org/officeDocument/2006/relationships/tags" Target="../tags/tag659.xml" /><Relationship Id="rId13" Type="http://schemas.openxmlformats.org/officeDocument/2006/relationships/image" Target="../media/image23.png" /><Relationship Id="rId14" Type="http://schemas.openxmlformats.org/officeDocument/2006/relationships/tags" Target="../tags/tag660.xml" /><Relationship Id="rId15" Type="http://schemas.openxmlformats.org/officeDocument/2006/relationships/tags" Target="../tags/tag661.xml" /><Relationship Id="rId16" Type="http://schemas.openxmlformats.org/officeDocument/2006/relationships/tags" Target="../tags/tag662.xml" /><Relationship Id="rId17" Type="http://schemas.openxmlformats.org/officeDocument/2006/relationships/tags" Target="../tags/tag663.xml" /><Relationship Id="rId18" Type="http://schemas.openxmlformats.org/officeDocument/2006/relationships/tags" Target="../tags/tag664.xml" /><Relationship Id="rId19" Type="http://schemas.openxmlformats.org/officeDocument/2006/relationships/tags" Target="../tags/tag665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666.xml" /><Relationship Id="rId21" Type="http://schemas.openxmlformats.org/officeDocument/2006/relationships/tags" Target="../tags/tag667.xml" /><Relationship Id="rId22" Type="http://schemas.openxmlformats.org/officeDocument/2006/relationships/tags" Target="../tags/tag668.xml" /><Relationship Id="rId23" Type="http://schemas.openxmlformats.org/officeDocument/2006/relationships/tags" Target="../tags/tag669.xml" /><Relationship Id="rId24" Type="http://schemas.openxmlformats.org/officeDocument/2006/relationships/tags" Target="../tags/tag670.xml" /><Relationship Id="rId25" Type="http://schemas.openxmlformats.org/officeDocument/2006/relationships/tags" Target="../tags/tag671.xml" /><Relationship Id="rId26" Type="http://schemas.openxmlformats.org/officeDocument/2006/relationships/tags" Target="../tags/tag672.xml" /><Relationship Id="rId27" Type="http://schemas.openxmlformats.org/officeDocument/2006/relationships/tags" Target="../tags/tag673.xml" /><Relationship Id="rId28" Type="http://schemas.openxmlformats.org/officeDocument/2006/relationships/tags" Target="../tags/tag674.xml" /><Relationship Id="rId29" Type="http://schemas.openxmlformats.org/officeDocument/2006/relationships/image" Target="../media/image20.png" /><Relationship Id="rId3" Type="http://schemas.openxmlformats.org/officeDocument/2006/relationships/tags" Target="../tags/tag651.xml" /><Relationship Id="rId30" Type="http://schemas.openxmlformats.org/officeDocument/2006/relationships/tags" Target="../tags/tag675.xml" /><Relationship Id="rId31" Type="http://schemas.openxmlformats.org/officeDocument/2006/relationships/tags" Target="../tags/tag676.xml" /><Relationship Id="rId32" Type="http://schemas.openxmlformats.org/officeDocument/2006/relationships/tags" Target="../tags/tag677.xml" /><Relationship Id="rId4" Type="http://schemas.openxmlformats.org/officeDocument/2006/relationships/tags" Target="../tags/tag652.xml" /><Relationship Id="rId5" Type="http://schemas.openxmlformats.org/officeDocument/2006/relationships/tags" Target="../tags/tag653.xml" /><Relationship Id="rId6" Type="http://schemas.openxmlformats.org/officeDocument/2006/relationships/tags" Target="../tags/tag654.xml" /><Relationship Id="rId7" Type="http://schemas.openxmlformats.org/officeDocument/2006/relationships/tags" Target="../tags/tag655.xml" /><Relationship Id="rId8" Type="http://schemas.openxmlformats.org/officeDocument/2006/relationships/tags" Target="../tags/tag656.xml" /><Relationship Id="rId9" Type="http://schemas.openxmlformats.org/officeDocument/2006/relationships/image" Target="../media/image1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87.xml" /><Relationship Id="rId100" Type="http://schemas.openxmlformats.org/officeDocument/2006/relationships/tags" Target="../tags/tag776.xml" /><Relationship Id="rId101" Type="http://schemas.openxmlformats.org/officeDocument/2006/relationships/tags" Target="../tags/tag777.xml" /><Relationship Id="rId102" Type="http://schemas.openxmlformats.org/officeDocument/2006/relationships/tags" Target="../tags/tag778.xml" /><Relationship Id="rId103" Type="http://schemas.openxmlformats.org/officeDocument/2006/relationships/tags" Target="../tags/tag779.xml" /><Relationship Id="rId104" Type="http://schemas.openxmlformats.org/officeDocument/2006/relationships/tags" Target="../tags/tag780.xml" /><Relationship Id="rId105" Type="http://schemas.openxmlformats.org/officeDocument/2006/relationships/tags" Target="../tags/tag781.xml" /><Relationship Id="rId106" Type="http://schemas.openxmlformats.org/officeDocument/2006/relationships/tags" Target="../tags/tag782.xml" /><Relationship Id="rId107" Type="http://schemas.openxmlformats.org/officeDocument/2006/relationships/tags" Target="../tags/tag783.xml" /><Relationship Id="rId108" Type="http://schemas.openxmlformats.org/officeDocument/2006/relationships/tags" Target="../tags/tag784.xml" /><Relationship Id="rId109" Type="http://schemas.openxmlformats.org/officeDocument/2006/relationships/tags" Target="../tags/tag785.xml" /><Relationship Id="rId11" Type="http://schemas.openxmlformats.org/officeDocument/2006/relationships/tags" Target="../tags/tag688.xml" /><Relationship Id="rId110" Type="http://schemas.openxmlformats.org/officeDocument/2006/relationships/tags" Target="../tags/tag786.xml" /><Relationship Id="rId111" Type="http://schemas.openxmlformats.org/officeDocument/2006/relationships/tags" Target="../tags/tag787.xml" /><Relationship Id="rId112" Type="http://schemas.openxmlformats.org/officeDocument/2006/relationships/tags" Target="../tags/tag788.xml" /><Relationship Id="rId113" Type="http://schemas.openxmlformats.org/officeDocument/2006/relationships/tags" Target="../tags/tag789.xml" /><Relationship Id="rId114" Type="http://schemas.openxmlformats.org/officeDocument/2006/relationships/tags" Target="../tags/tag790.xml" /><Relationship Id="rId115" Type="http://schemas.openxmlformats.org/officeDocument/2006/relationships/tags" Target="../tags/tag791.xml" /><Relationship Id="rId116" Type="http://schemas.openxmlformats.org/officeDocument/2006/relationships/tags" Target="../tags/tag792.xml" /><Relationship Id="rId117" Type="http://schemas.openxmlformats.org/officeDocument/2006/relationships/tags" Target="../tags/tag793.xml" /><Relationship Id="rId118" Type="http://schemas.openxmlformats.org/officeDocument/2006/relationships/tags" Target="../tags/tag794.xml" /><Relationship Id="rId119" Type="http://schemas.openxmlformats.org/officeDocument/2006/relationships/tags" Target="../tags/tag795.xml" /><Relationship Id="rId12" Type="http://schemas.openxmlformats.org/officeDocument/2006/relationships/tags" Target="../tags/tag689.xml" /><Relationship Id="rId120" Type="http://schemas.openxmlformats.org/officeDocument/2006/relationships/tags" Target="../tags/tag796.xml" /><Relationship Id="rId121" Type="http://schemas.openxmlformats.org/officeDocument/2006/relationships/tags" Target="../tags/tag797.xml" /><Relationship Id="rId122" Type="http://schemas.openxmlformats.org/officeDocument/2006/relationships/tags" Target="../tags/tag798.xml" /><Relationship Id="rId123" Type="http://schemas.openxmlformats.org/officeDocument/2006/relationships/tags" Target="../tags/tag799.xml" /><Relationship Id="rId124" Type="http://schemas.openxmlformats.org/officeDocument/2006/relationships/tags" Target="../tags/tag800.xml" /><Relationship Id="rId125" Type="http://schemas.openxmlformats.org/officeDocument/2006/relationships/tags" Target="../tags/tag801.xml" /><Relationship Id="rId126" Type="http://schemas.openxmlformats.org/officeDocument/2006/relationships/tags" Target="../tags/tag802.xml" /><Relationship Id="rId127" Type="http://schemas.openxmlformats.org/officeDocument/2006/relationships/tags" Target="../tags/tag803.xml" /><Relationship Id="rId128" Type="http://schemas.openxmlformats.org/officeDocument/2006/relationships/tags" Target="../tags/tag804.xml" /><Relationship Id="rId129" Type="http://schemas.openxmlformats.org/officeDocument/2006/relationships/image" Target="../media/image20.png" /><Relationship Id="rId13" Type="http://schemas.openxmlformats.org/officeDocument/2006/relationships/image" Target="../media/image23.png" /><Relationship Id="rId130" Type="http://schemas.openxmlformats.org/officeDocument/2006/relationships/tags" Target="../tags/tag805.xml" /><Relationship Id="rId131" Type="http://schemas.openxmlformats.org/officeDocument/2006/relationships/tags" Target="../tags/tag806.xml" /><Relationship Id="rId132" Type="http://schemas.openxmlformats.org/officeDocument/2006/relationships/tags" Target="../tags/tag807.xml" /><Relationship Id="rId14" Type="http://schemas.openxmlformats.org/officeDocument/2006/relationships/tags" Target="../tags/tag690.xml" /><Relationship Id="rId15" Type="http://schemas.openxmlformats.org/officeDocument/2006/relationships/tags" Target="../tags/tag691.xml" /><Relationship Id="rId16" Type="http://schemas.openxmlformats.org/officeDocument/2006/relationships/tags" Target="../tags/tag692.xml" /><Relationship Id="rId17" Type="http://schemas.openxmlformats.org/officeDocument/2006/relationships/tags" Target="../tags/tag693.xml" /><Relationship Id="rId18" Type="http://schemas.openxmlformats.org/officeDocument/2006/relationships/tags" Target="../tags/tag694.xml" /><Relationship Id="rId19" Type="http://schemas.openxmlformats.org/officeDocument/2006/relationships/tags" Target="../tags/tag695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696.xml" /><Relationship Id="rId21" Type="http://schemas.openxmlformats.org/officeDocument/2006/relationships/tags" Target="../tags/tag697.xml" /><Relationship Id="rId22" Type="http://schemas.openxmlformats.org/officeDocument/2006/relationships/tags" Target="../tags/tag698.xml" /><Relationship Id="rId23" Type="http://schemas.openxmlformats.org/officeDocument/2006/relationships/tags" Target="../tags/tag699.xml" /><Relationship Id="rId24" Type="http://schemas.openxmlformats.org/officeDocument/2006/relationships/tags" Target="../tags/tag700.xml" /><Relationship Id="rId25" Type="http://schemas.openxmlformats.org/officeDocument/2006/relationships/tags" Target="../tags/tag701.xml" /><Relationship Id="rId26" Type="http://schemas.openxmlformats.org/officeDocument/2006/relationships/tags" Target="../tags/tag702.xml" /><Relationship Id="rId27" Type="http://schemas.openxmlformats.org/officeDocument/2006/relationships/tags" Target="../tags/tag703.xml" /><Relationship Id="rId28" Type="http://schemas.openxmlformats.org/officeDocument/2006/relationships/tags" Target="../tags/tag704.xml" /><Relationship Id="rId29" Type="http://schemas.openxmlformats.org/officeDocument/2006/relationships/tags" Target="../tags/tag705.xml" /><Relationship Id="rId3" Type="http://schemas.openxmlformats.org/officeDocument/2006/relationships/tags" Target="../tags/tag681.xml" /><Relationship Id="rId30" Type="http://schemas.openxmlformats.org/officeDocument/2006/relationships/tags" Target="../tags/tag706.xml" /><Relationship Id="rId31" Type="http://schemas.openxmlformats.org/officeDocument/2006/relationships/tags" Target="../tags/tag707.xml" /><Relationship Id="rId32" Type="http://schemas.openxmlformats.org/officeDocument/2006/relationships/tags" Target="../tags/tag708.xml" /><Relationship Id="rId33" Type="http://schemas.openxmlformats.org/officeDocument/2006/relationships/tags" Target="../tags/tag709.xml" /><Relationship Id="rId34" Type="http://schemas.openxmlformats.org/officeDocument/2006/relationships/tags" Target="../tags/tag710.xml" /><Relationship Id="rId35" Type="http://schemas.openxmlformats.org/officeDocument/2006/relationships/tags" Target="../tags/tag711.xml" /><Relationship Id="rId36" Type="http://schemas.openxmlformats.org/officeDocument/2006/relationships/tags" Target="../tags/tag712.xml" /><Relationship Id="rId37" Type="http://schemas.openxmlformats.org/officeDocument/2006/relationships/tags" Target="../tags/tag713.xml" /><Relationship Id="rId38" Type="http://schemas.openxmlformats.org/officeDocument/2006/relationships/tags" Target="../tags/tag714.xml" /><Relationship Id="rId39" Type="http://schemas.openxmlformats.org/officeDocument/2006/relationships/tags" Target="../tags/tag715.xml" /><Relationship Id="rId4" Type="http://schemas.openxmlformats.org/officeDocument/2006/relationships/tags" Target="../tags/tag682.xml" /><Relationship Id="rId40" Type="http://schemas.openxmlformats.org/officeDocument/2006/relationships/tags" Target="../tags/tag716.xml" /><Relationship Id="rId41" Type="http://schemas.openxmlformats.org/officeDocument/2006/relationships/tags" Target="../tags/tag717.xml" /><Relationship Id="rId42" Type="http://schemas.openxmlformats.org/officeDocument/2006/relationships/tags" Target="../tags/tag718.xml" /><Relationship Id="rId43" Type="http://schemas.openxmlformats.org/officeDocument/2006/relationships/tags" Target="../tags/tag719.xml" /><Relationship Id="rId44" Type="http://schemas.openxmlformats.org/officeDocument/2006/relationships/tags" Target="../tags/tag720.xml" /><Relationship Id="rId45" Type="http://schemas.openxmlformats.org/officeDocument/2006/relationships/tags" Target="../tags/tag721.xml" /><Relationship Id="rId46" Type="http://schemas.openxmlformats.org/officeDocument/2006/relationships/tags" Target="../tags/tag722.xml" /><Relationship Id="rId47" Type="http://schemas.openxmlformats.org/officeDocument/2006/relationships/tags" Target="../tags/tag723.xml" /><Relationship Id="rId48" Type="http://schemas.openxmlformats.org/officeDocument/2006/relationships/tags" Target="../tags/tag724.xml" /><Relationship Id="rId49" Type="http://schemas.openxmlformats.org/officeDocument/2006/relationships/tags" Target="../tags/tag725.xml" /><Relationship Id="rId5" Type="http://schemas.openxmlformats.org/officeDocument/2006/relationships/tags" Target="../tags/tag683.xml" /><Relationship Id="rId50" Type="http://schemas.openxmlformats.org/officeDocument/2006/relationships/tags" Target="../tags/tag726.xml" /><Relationship Id="rId51" Type="http://schemas.openxmlformats.org/officeDocument/2006/relationships/tags" Target="../tags/tag727.xml" /><Relationship Id="rId52" Type="http://schemas.openxmlformats.org/officeDocument/2006/relationships/tags" Target="../tags/tag728.xml" /><Relationship Id="rId53" Type="http://schemas.openxmlformats.org/officeDocument/2006/relationships/tags" Target="../tags/tag729.xml" /><Relationship Id="rId54" Type="http://schemas.openxmlformats.org/officeDocument/2006/relationships/tags" Target="../tags/tag730.xml" /><Relationship Id="rId55" Type="http://schemas.openxmlformats.org/officeDocument/2006/relationships/tags" Target="../tags/tag731.xml" /><Relationship Id="rId56" Type="http://schemas.openxmlformats.org/officeDocument/2006/relationships/tags" Target="../tags/tag732.xml" /><Relationship Id="rId57" Type="http://schemas.openxmlformats.org/officeDocument/2006/relationships/tags" Target="../tags/tag733.xml" /><Relationship Id="rId58" Type="http://schemas.openxmlformats.org/officeDocument/2006/relationships/tags" Target="../tags/tag734.xml" /><Relationship Id="rId59" Type="http://schemas.openxmlformats.org/officeDocument/2006/relationships/tags" Target="../tags/tag735.xml" /><Relationship Id="rId6" Type="http://schemas.openxmlformats.org/officeDocument/2006/relationships/tags" Target="../tags/tag684.xml" /><Relationship Id="rId60" Type="http://schemas.openxmlformats.org/officeDocument/2006/relationships/tags" Target="../tags/tag736.xml" /><Relationship Id="rId61" Type="http://schemas.openxmlformats.org/officeDocument/2006/relationships/tags" Target="../tags/tag737.xml" /><Relationship Id="rId62" Type="http://schemas.openxmlformats.org/officeDocument/2006/relationships/tags" Target="../tags/tag738.xml" /><Relationship Id="rId63" Type="http://schemas.openxmlformats.org/officeDocument/2006/relationships/tags" Target="../tags/tag739.xml" /><Relationship Id="rId64" Type="http://schemas.openxmlformats.org/officeDocument/2006/relationships/tags" Target="../tags/tag740.xml" /><Relationship Id="rId65" Type="http://schemas.openxmlformats.org/officeDocument/2006/relationships/tags" Target="../tags/tag741.xml" /><Relationship Id="rId66" Type="http://schemas.openxmlformats.org/officeDocument/2006/relationships/tags" Target="../tags/tag742.xml" /><Relationship Id="rId67" Type="http://schemas.openxmlformats.org/officeDocument/2006/relationships/tags" Target="../tags/tag743.xml" /><Relationship Id="rId68" Type="http://schemas.openxmlformats.org/officeDocument/2006/relationships/tags" Target="../tags/tag744.xml" /><Relationship Id="rId69" Type="http://schemas.openxmlformats.org/officeDocument/2006/relationships/tags" Target="../tags/tag745.xml" /><Relationship Id="rId7" Type="http://schemas.openxmlformats.org/officeDocument/2006/relationships/tags" Target="../tags/tag685.xml" /><Relationship Id="rId70" Type="http://schemas.openxmlformats.org/officeDocument/2006/relationships/tags" Target="../tags/tag746.xml" /><Relationship Id="rId71" Type="http://schemas.openxmlformats.org/officeDocument/2006/relationships/tags" Target="../tags/tag747.xml" /><Relationship Id="rId72" Type="http://schemas.openxmlformats.org/officeDocument/2006/relationships/tags" Target="../tags/tag748.xml" /><Relationship Id="rId73" Type="http://schemas.openxmlformats.org/officeDocument/2006/relationships/tags" Target="../tags/tag749.xml" /><Relationship Id="rId74" Type="http://schemas.openxmlformats.org/officeDocument/2006/relationships/tags" Target="../tags/tag750.xml" /><Relationship Id="rId75" Type="http://schemas.openxmlformats.org/officeDocument/2006/relationships/tags" Target="../tags/tag751.xml" /><Relationship Id="rId76" Type="http://schemas.openxmlformats.org/officeDocument/2006/relationships/tags" Target="../tags/tag752.xml" /><Relationship Id="rId77" Type="http://schemas.openxmlformats.org/officeDocument/2006/relationships/tags" Target="../tags/tag753.xml" /><Relationship Id="rId78" Type="http://schemas.openxmlformats.org/officeDocument/2006/relationships/tags" Target="../tags/tag754.xml" /><Relationship Id="rId79" Type="http://schemas.openxmlformats.org/officeDocument/2006/relationships/tags" Target="../tags/tag755.xml" /><Relationship Id="rId8" Type="http://schemas.openxmlformats.org/officeDocument/2006/relationships/tags" Target="../tags/tag686.xml" /><Relationship Id="rId80" Type="http://schemas.openxmlformats.org/officeDocument/2006/relationships/tags" Target="../tags/tag756.xml" /><Relationship Id="rId81" Type="http://schemas.openxmlformats.org/officeDocument/2006/relationships/tags" Target="../tags/tag757.xml" /><Relationship Id="rId82" Type="http://schemas.openxmlformats.org/officeDocument/2006/relationships/tags" Target="../tags/tag758.xml" /><Relationship Id="rId83" Type="http://schemas.openxmlformats.org/officeDocument/2006/relationships/tags" Target="../tags/tag759.xml" /><Relationship Id="rId84" Type="http://schemas.openxmlformats.org/officeDocument/2006/relationships/tags" Target="../tags/tag760.xml" /><Relationship Id="rId85" Type="http://schemas.openxmlformats.org/officeDocument/2006/relationships/tags" Target="../tags/tag761.xml" /><Relationship Id="rId86" Type="http://schemas.openxmlformats.org/officeDocument/2006/relationships/tags" Target="../tags/tag762.xml" /><Relationship Id="rId87" Type="http://schemas.openxmlformats.org/officeDocument/2006/relationships/tags" Target="../tags/tag763.xml" /><Relationship Id="rId88" Type="http://schemas.openxmlformats.org/officeDocument/2006/relationships/tags" Target="../tags/tag764.xml" /><Relationship Id="rId89" Type="http://schemas.openxmlformats.org/officeDocument/2006/relationships/tags" Target="../tags/tag765.xml" /><Relationship Id="rId9" Type="http://schemas.openxmlformats.org/officeDocument/2006/relationships/image" Target="../media/image17.png" /><Relationship Id="rId90" Type="http://schemas.openxmlformats.org/officeDocument/2006/relationships/tags" Target="../tags/tag766.xml" /><Relationship Id="rId91" Type="http://schemas.openxmlformats.org/officeDocument/2006/relationships/tags" Target="../tags/tag767.xml" /><Relationship Id="rId92" Type="http://schemas.openxmlformats.org/officeDocument/2006/relationships/tags" Target="../tags/tag768.xml" /><Relationship Id="rId93" Type="http://schemas.openxmlformats.org/officeDocument/2006/relationships/tags" Target="../tags/tag769.xml" /><Relationship Id="rId94" Type="http://schemas.openxmlformats.org/officeDocument/2006/relationships/tags" Target="../tags/tag770.xml" /><Relationship Id="rId95" Type="http://schemas.openxmlformats.org/officeDocument/2006/relationships/tags" Target="../tags/tag771.xml" /><Relationship Id="rId96" Type="http://schemas.openxmlformats.org/officeDocument/2006/relationships/tags" Target="../tags/tag772.xml" /><Relationship Id="rId97" Type="http://schemas.openxmlformats.org/officeDocument/2006/relationships/tags" Target="../tags/tag773.xml" /><Relationship Id="rId98" Type="http://schemas.openxmlformats.org/officeDocument/2006/relationships/tags" Target="../tags/tag774.xml" /><Relationship Id="rId99" Type="http://schemas.openxmlformats.org/officeDocument/2006/relationships/tags" Target="../tags/tag7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7.xml" /><Relationship Id="rId100" Type="http://schemas.openxmlformats.org/officeDocument/2006/relationships/tags" Target="../tags/tag905.xml" /><Relationship Id="rId1000" Type="http://schemas.openxmlformats.org/officeDocument/2006/relationships/tags" Target="../tags/tag1805.xml" /><Relationship Id="rId1001" Type="http://schemas.openxmlformats.org/officeDocument/2006/relationships/tags" Target="../tags/tag1806.xml" /><Relationship Id="rId1002" Type="http://schemas.openxmlformats.org/officeDocument/2006/relationships/tags" Target="../tags/tag1807.xml" /><Relationship Id="rId1003" Type="http://schemas.openxmlformats.org/officeDocument/2006/relationships/tags" Target="../tags/tag1808.xml" /><Relationship Id="rId1004" Type="http://schemas.openxmlformats.org/officeDocument/2006/relationships/tags" Target="../tags/tag1809.xml" /><Relationship Id="rId1005" Type="http://schemas.openxmlformats.org/officeDocument/2006/relationships/tags" Target="../tags/tag1810.xml" /><Relationship Id="rId1006" Type="http://schemas.openxmlformats.org/officeDocument/2006/relationships/tags" Target="../tags/tag1811.xml" /><Relationship Id="rId1007" Type="http://schemas.openxmlformats.org/officeDocument/2006/relationships/tags" Target="../tags/tag1812.xml" /><Relationship Id="rId1008" Type="http://schemas.openxmlformats.org/officeDocument/2006/relationships/tags" Target="../tags/tag1813.xml" /><Relationship Id="rId1009" Type="http://schemas.openxmlformats.org/officeDocument/2006/relationships/tags" Target="../tags/tag1814.xml" /><Relationship Id="rId101" Type="http://schemas.openxmlformats.org/officeDocument/2006/relationships/tags" Target="../tags/tag906.xml" /><Relationship Id="rId1010" Type="http://schemas.openxmlformats.org/officeDocument/2006/relationships/tags" Target="../tags/tag1815.xml" /><Relationship Id="rId1011" Type="http://schemas.openxmlformats.org/officeDocument/2006/relationships/tags" Target="../tags/tag1816.xml" /><Relationship Id="rId1012" Type="http://schemas.openxmlformats.org/officeDocument/2006/relationships/tags" Target="../tags/tag1817.xml" /><Relationship Id="rId1013" Type="http://schemas.openxmlformats.org/officeDocument/2006/relationships/tags" Target="../tags/tag1818.xml" /><Relationship Id="rId1014" Type="http://schemas.openxmlformats.org/officeDocument/2006/relationships/tags" Target="../tags/tag1819.xml" /><Relationship Id="rId1015" Type="http://schemas.openxmlformats.org/officeDocument/2006/relationships/tags" Target="../tags/tag1820.xml" /><Relationship Id="rId1016" Type="http://schemas.openxmlformats.org/officeDocument/2006/relationships/tags" Target="../tags/tag1821.xml" /><Relationship Id="rId1017" Type="http://schemas.openxmlformats.org/officeDocument/2006/relationships/tags" Target="../tags/tag1822.xml" /><Relationship Id="rId1018" Type="http://schemas.openxmlformats.org/officeDocument/2006/relationships/tags" Target="../tags/tag1823.xml" /><Relationship Id="rId1019" Type="http://schemas.openxmlformats.org/officeDocument/2006/relationships/tags" Target="../tags/tag1824.xml" /><Relationship Id="rId102" Type="http://schemas.openxmlformats.org/officeDocument/2006/relationships/tags" Target="../tags/tag907.xml" /><Relationship Id="rId1020" Type="http://schemas.openxmlformats.org/officeDocument/2006/relationships/tags" Target="../tags/tag1825.xml" /><Relationship Id="rId1021" Type="http://schemas.openxmlformats.org/officeDocument/2006/relationships/tags" Target="../tags/tag1826.xml" /><Relationship Id="rId1022" Type="http://schemas.openxmlformats.org/officeDocument/2006/relationships/tags" Target="../tags/tag1827.xml" /><Relationship Id="rId1023" Type="http://schemas.openxmlformats.org/officeDocument/2006/relationships/tags" Target="../tags/tag1828.xml" /><Relationship Id="rId1024" Type="http://schemas.openxmlformats.org/officeDocument/2006/relationships/tags" Target="../tags/tag1829.xml" /><Relationship Id="rId1025" Type="http://schemas.openxmlformats.org/officeDocument/2006/relationships/tags" Target="../tags/tag1830.xml" /><Relationship Id="rId1026" Type="http://schemas.openxmlformats.org/officeDocument/2006/relationships/tags" Target="../tags/tag1831.xml" /><Relationship Id="rId1027" Type="http://schemas.openxmlformats.org/officeDocument/2006/relationships/tags" Target="../tags/tag1832.xml" /><Relationship Id="rId1028" Type="http://schemas.openxmlformats.org/officeDocument/2006/relationships/tags" Target="../tags/tag1833.xml" /><Relationship Id="rId1029" Type="http://schemas.openxmlformats.org/officeDocument/2006/relationships/tags" Target="../tags/tag1834.xml" /><Relationship Id="rId103" Type="http://schemas.openxmlformats.org/officeDocument/2006/relationships/tags" Target="../tags/tag908.xml" /><Relationship Id="rId1030" Type="http://schemas.openxmlformats.org/officeDocument/2006/relationships/tags" Target="../tags/tag1835.xml" /><Relationship Id="rId1031" Type="http://schemas.openxmlformats.org/officeDocument/2006/relationships/tags" Target="../tags/tag1836.xml" /><Relationship Id="rId1032" Type="http://schemas.openxmlformats.org/officeDocument/2006/relationships/tags" Target="../tags/tag1837.xml" /><Relationship Id="rId1033" Type="http://schemas.openxmlformats.org/officeDocument/2006/relationships/tags" Target="../tags/tag1838.xml" /><Relationship Id="rId1034" Type="http://schemas.openxmlformats.org/officeDocument/2006/relationships/tags" Target="../tags/tag1839.xml" /><Relationship Id="rId1035" Type="http://schemas.openxmlformats.org/officeDocument/2006/relationships/tags" Target="../tags/tag1840.xml" /><Relationship Id="rId1036" Type="http://schemas.openxmlformats.org/officeDocument/2006/relationships/tags" Target="../tags/tag1841.xml" /><Relationship Id="rId1037" Type="http://schemas.openxmlformats.org/officeDocument/2006/relationships/tags" Target="../tags/tag1842.xml" /><Relationship Id="rId1038" Type="http://schemas.openxmlformats.org/officeDocument/2006/relationships/tags" Target="../tags/tag1843.xml" /><Relationship Id="rId1039" Type="http://schemas.openxmlformats.org/officeDocument/2006/relationships/tags" Target="../tags/tag1844.xml" /><Relationship Id="rId104" Type="http://schemas.openxmlformats.org/officeDocument/2006/relationships/tags" Target="../tags/tag909.xml" /><Relationship Id="rId1040" Type="http://schemas.openxmlformats.org/officeDocument/2006/relationships/tags" Target="../tags/tag1845.xml" /><Relationship Id="rId1041" Type="http://schemas.openxmlformats.org/officeDocument/2006/relationships/tags" Target="../tags/tag1846.xml" /><Relationship Id="rId1042" Type="http://schemas.openxmlformats.org/officeDocument/2006/relationships/tags" Target="../tags/tag1847.xml" /><Relationship Id="rId1043" Type="http://schemas.openxmlformats.org/officeDocument/2006/relationships/tags" Target="../tags/tag1848.xml" /><Relationship Id="rId1044" Type="http://schemas.openxmlformats.org/officeDocument/2006/relationships/tags" Target="../tags/tag1849.xml" /><Relationship Id="rId1045" Type="http://schemas.openxmlformats.org/officeDocument/2006/relationships/tags" Target="../tags/tag1850.xml" /><Relationship Id="rId1046" Type="http://schemas.openxmlformats.org/officeDocument/2006/relationships/tags" Target="../tags/tag1851.xml" /><Relationship Id="rId1047" Type="http://schemas.openxmlformats.org/officeDocument/2006/relationships/tags" Target="../tags/tag1852.xml" /><Relationship Id="rId1048" Type="http://schemas.openxmlformats.org/officeDocument/2006/relationships/tags" Target="../tags/tag1853.xml" /><Relationship Id="rId1049" Type="http://schemas.openxmlformats.org/officeDocument/2006/relationships/tags" Target="../tags/tag1854.xml" /><Relationship Id="rId105" Type="http://schemas.openxmlformats.org/officeDocument/2006/relationships/tags" Target="../tags/tag910.xml" /><Relationship Id="rId1050" Type="http://schemas.openxmlformats.org/officeDocument/2006/relationships/tags" Target="../tags/tag1855.xml" /><Relationship Id="rId1051" Type="http://schemas.openxmlformats.org/officeDocument/2006/relationships/tags" Target="../tags/tag1856.xml" /><Relationship Id="rId1052" Type="http://schemas.openxmlformats.org/officeDocument/2006/relationships/tags" Target="../tags/tag1857.xml" /><Relationship Id="rId1053" Type="http://schemas.openxmlformats.org/officeDocument/2006/relationships/tags" Target="../tags/tag1858.xml" /><Relationship Id="rId1054" Type="http://schemas.openxmlformats.org/officeDocument/2006/relationships/tags" Target="../tags/tag1859.xml" /><Relationship Id="rId1055" Type="http://schemas.openxmlformats.org/officeDocument/2006/relationships/tags" Target="../tags/tag1860.xml" /><Relationship Id="rId1056" Type="http://schemas.openxmlformats.org/officeDocument/2006/relationships/tags" Target="../tags/tag1861.xml" /><Relationship Id="rId1057" Type="http://schemas.openxmlformats.org/officeDocument/2006/relationships/tags" Target="../tags/tag1862.xml" /><Relationship Id="rId1058" Type="http://schemas.openxmlformats.org/officeDocument/2006/relationships/tags" Target="../tags/tag1863.xml" /><Relationship Id="rId1059" Type="http://schemas.openxmlformats.org/officeDocument/2006/relationships/tags" Target="../tags/tag1864.xml" /><Relationship Id="rId106" Type="http://schemas.openxmlformats.org/officeDocument/2006/relationships/tags" Target="../tags/tag911.xml" /><Relationship Id="rId1060" Type="http://schemas.openxmlformats.org/officeDocument/2006/relationships/tags" Target="../tags/tag1865.xml" /><Relationship Id="rId1061" Type="http://schemas.openxmlformats.org/officeDocument/2006/relationships/tags" Target="../tags/tag1866.xml" /><Relationship Id="rId1062" Type="http://schemas.openxmlformats.org/officeDocument/2006/relationships/tags" Target="../tags/tag1867.xml" /><Relationship Id="rId1063" Type="http://schemas.openxmlformats.org/officeDocument/2006/relationships/tags" Target="../tags/tag1868.xml" /><Relationship Id="rId1064" Type="http://schemas.openxmlformats.org/officeDocument/2006/relationships/tags" Target="../tags/tag1869.xml" /><Relationship Id="rId1065" Type="http://schemas.openxmlformats.org/officeDocument/2006/relationships/tags" Target="../tags/tag1870.xml" /><Relationship Id="rId1066" Type="http://schemas.openxmlformats.org/officeDocument/2006/relationships/tags" Target="../tags/tag1871.xml" /><Relationship Id="rId1067" Type="http://schemas.openxmlformats.org/officeDocument/2006/relationships/tags" Target="../tags/tag1872.xml" /><Relationship Id="rId1068" Type="http://schemas.openxmlformats.org/officeDocument/2006/relationships/tags" Target="../tags/tag1873.xml" /><Relationship Id="rId1069" Type="http://schemas.openxmlformats.org/officeDocument/2006/relationships/tags" Target="../tags/tag1874.xml" /><Relationship Id="rId107" Type="http://schemas.openxmlformats.org/officeDocument/2006/relationships/tags" Target="../tags/tag912.xml" /><Relationship Id="rId1070" Type="http://schemas.openxmlformats.org/officeDocument/2006/relationships/tags" Target="../tags/tag1875.xml" /><Relationship Id="rId1071" Type="http://schemas.openxmlformats.org/officeDocument/2006/relationships/tags" Target="../tags/tag1876.xml" /><Relationship Id="rId1072" Type="http://schemas.openxmlformats.org/officeDocument/2006/relationships/tags" Target="../tags/tag1877.xml" /><Relationship Id="rId1073" Type="http://schemas.openxmlformats.org/officeDocument/2006/relationships/tags" Target="../tags/tag1878.xml" /><Relationship Id="rId1074" Type="http://schemas.openxmlformats.org/officeDocument/2006/relationships/tags" Target="../tags/tag1879.xml" /><Relationship Id="rId1075" Type="http://schemas.openxmlformats.org/officeDocument/2006/relationships/tags" Target="../tags/tag1880.xml" /><Relationship Id="rId1076" Type="http://schemas.openxmlformats.org/officeDocument/2006/relationships/tags" Target="../tags/tag1881.xml" /><Relationship Id="rId1077" Type="http://schemas.openxmlformats.org/officeDocument/2006/relationships/tags" Target="../tags/tag1882.xml" /><Relationship Id="rId1078" Type="http://schemas.openxmlformats.org/officeDocument/2006/relationships/tags" Target="../tags/tag1883.xml" /><Relationship Id="rId1079" Type="http://schemas.openxmlformats.org/officeDocument/2006/relationships/tags" Target="../tags/tag1884.xml" /><Relationship Id="rId108" Type="http://schemas.openxmlformats.org/officeDocument/2006/relationships/tags" Target="../tags/tag913.xml" /><Relationship Id="rId1080" Type="http://schemas.openxmlformats.org/officeDocument/2006/relationships/tags" Target="../tags/tag1885.xml" /><Relationship Id="rId1081" Type="http://schemas.openxmlformats.org/officeDocument/2006/relationships/tags" Target="../tags/tag1886.xml" /><Relationship Id="rId1082" Type="http://schemas.openxmlformats.org/officeDocument/2006/relationships/tags" Target="../tags/tag1887.xml" /><Relationship Id="rId1083" Type="http://schemas.openxmlformats.org/officeDocument/2006/relationships/tags" Target="../tags/tag1888.xml" /><Relationship Id="rId1084" Type="http://schemas.openxmlformats.org/officeDocument/2006/relationships/tags" Target="../tags/tag1889.xml" /><Relationship Id="rId1085" Type="http://schemas.openxmlformats.org/officeDocument/2006/relationships/tags" Target="../tags/tag1890.xml" /><Relationship Id="rId1086" Type="http://schemas.openxmlformats.org/officeDocument/2006/relationships/tags" Target="../tags/tag1891.xml" /><Relationship Id="rId1087" Type="http://schemas.openxmlformats.org/officeDocument/2006/relationships/tags" Target="../tags/tag1892.xml" /><Relationship Id="rId1088" Type="http://schemas.openxmlformats.org/officeDocument/2006/relationships/tags" Target="../tags/tag1893.xml" /><Relationship Id="rId1089" Type="http://schemas.openxmlformats.org/officeDocument/2006/relationships/tags" Target="../tags/tag1894.xml" /><Relationship Id="rId109" Type="http://schemas.openxmlformats.org/officeDocument/2006/relationships/tags" Target="../tags/tag914.xml" /><Relationship Id="rId1090" Type="http://schemas.openxmlformats.org/officeDocument/2006/relationships/tags" Target="../tags/tag1895.xml" /><Relationship Id="rId1091" Type="http://schemas.openxmlformats.org/officeDocument/2006/relationships/tags" Target="../tags/tag1896.xml" /><Relationship Id="rId1092" Type="http://schemas.openxmlformats.org/officeDocument/2006/relationships/tags" Target="../tags/tag1897.xml" /><Relationship Id="rId1093" Type="http://schemas.openxmlformats.org/officeDocument/2006/relationships/tags" Target="../tags/tag1898.xml" /><Relationship Id="rId1094" Type="http://schemas.openxmlformats.org/officeDocument/2006/relationships/tags" Target="../tags/tag1899.xml" /><Relationship Id="rId1095" Type="http://schemas.openxmlformats.org/officeDocument/2006/relationships/tags" Target="../tags/tag1900.xml" /><Relationship Id="rId1096" Type="http://schemas.openxmlformats.org/officeDocument/2006/relationships/tags" Target="../tags/tag1901.xml" /><Relationship Id="rId1097" Type="http://schemas.openxmlformats.org/officeDocument/2006/relationships/tags" Target="../tags/tag1902.xml" /><Relationship Id="rId1098" Type="http://schemas.openxmlformats.org/officeDocument/2006/relationships/tags" Target="../tags/tag1903.xml" /><Relationship Id="rId1099" Type="http://schemas.openxmlformats.org/officeDocument/2006/relationships/tags" Target="../tags/tag1904.xml" /><Relationship Id="rId11" Type="http://schemas.openxmlformats.org/officeDocument/2006/relationships/tags" Target="../tags/tag818.xml" /><Relationship Id="rId110" Type="http://schemas.openxmlformats.org/officeDocument/2006/relationships/tags" Target="../tags/tag915.xml" /><Relationship Id="rId1100" Type="http://schemas.openxmlformats.org/officeDocument/2006/relationships/tags" Target="../tags/tag1905.xml" /><Relationship Id="rId1101" Type="http://schemas.openxmlformats.org/officeDocument/2006/relationships/tags" Target="../tags/tag1906.xml" /><Relationship Id="rId1102" Type="http://schemas.openxmlformats.org/officeDocument/2006/relationships/tags" Target="../tags/tag1907.xml" /><Relationship Id="rId1103" Type="http://schemas.openxmlformats.org/officeDocument/2006/relationships/tags" Target="../tags/tag1908.xml" /><Relationship Id="rId1104" Type="http://schemas.openxmlformats.org/officeDocument/2006/relationships/tags" Target="../tags/tag1909.xml" /><Relationship Id="rId1105" Type="http://schemas.openxmlformats.org/officeDocument/2006/relationships/tags" Target="../tags/tag1910.xml" /><Relationship Id="rId1106" Type="http://schemas.openxmlformats.org/officeDocument/2006/relationships/tags" Target="../tags/tag1911.xml" /><Relationship Id="rId1107" Type="http://schemas.openxmlformats.org/officeDocument/2006/relationships/tags" Target="../tags/tag1912.xml" /><Relationship Id="rId1108" Type="http://schemas.openxmlformats.org/officeDocument/2006/relationships/tags" Target="../tags/tag1913.xml" /><Relationship Id="rId1109" Type="http://schemas.openxmlformats.org/officeDocument/2006/relationships/tags" Target="../tags/tag1914.xml" /><Relationship Id="rId111" Type="http://schemas.openxmlformats.org/officeDocument/2006/relationships/tags" Target="../tags/tag916.xml" /><Relationship Id="rId1110" Type="http://schemas.openxmlformats.org/officeDocument/2006/relationships/tags" Target="../tags/tag1915.xml" /><Relationship Id="rId1111" Type="http://schemas.openxmlformats.org/officeDocument/2006/relationships/tags" Target="../tags/tag1916.xml" /><Relationship Id="rId1112" Type="http://schemas.openxmlformats.org/officeDocument/2006/relationships/tags" Target="../tags/tag1917.xml" /><Relationship Id="rId1113" Type="http://schemas.openxmlformats.org/officeDocument/2006/relationships/tags" Target="../tags/tag1918.xml" /><Relationship Id="rId1114" Type="http://schemas.openxmlformats.org/officeDocument/2006/relationships/tags" Target="../tags/tag1919.xml" /><Relationship Id="rId1115" Type="http://schemas.openxmlformats.org/officeDocument/2006/relationships/tags" Target="../tags/tag1920.xml" /><Relationship Id="rId1116" Type="http://schemas.openxmlformats.org/officeDocument/2006/relationships/tags" Target="../tags/tag1921.xml" /><Relationship Id="rId1117" Type="http://schemas.openxmlformats.org/officeDocument/2006/relationships/tags" Target="../tags/tag1922.xml" /><Relationship Id="rId1118" Type="http://schemas.openxmlformats.org/officeDocument/2006/relationships/tags" Target="../tags/tag1923.xml" /><Relationship Id="rId1119" Type="http://schemas.openxmlformats.org/officeDocument/2006/relationships/tags" Target="../tags/tag1924.xml" /><Relationship Id="rId112" Type="http://schemas.openxmlformats.org/officeDocument/2006/relationships/tags" Target="../tags/tag917.xml" /><Relationship Id="rId1120" Type="http://schemas.openxmlformats.org/officeDocument/2006/relationships/tags" Target="../tags/tag1925.xml" /><Relationship Id="rId1121" Type="http://schemas.openxmlformats.org/officeDocument/2006/relationships/tags" Target="../tags/tag1926.xml" /><Relationship Id="rId1122" Type="http://schemas.openxmlformats.org/officeDocument/2006/relationships/tags" Target="../tags/tag1927.xml" /><Relationship Id="rId1123" Type="http://schemas.openxmlformats.org/officeDocument/2006/relationships/tags" Target="../tags/tag1928.xml" /><Relationship Id="rId1124" Type="http://schemas.openxmlformats.org/officeDocument/2006/relationships/tags" Target="../tags/tag1929.xml" /><Relationship Id="rId1125" Type="http://schemas.openxmlformats.org/officeDocument/2006/relationships/tags" Target="../tags/tag1930.xml" /><Relationship Id="rId1126" Type="http://schemas.openxmlformats.org/officeDocument/2006/relationships/tags" Target="../tags/tag1931.xml" /><Relationship Id="rId1127" Type="http://schemas.openxmlformats.org/officeDocument/2006/relationships/tags" Target="../tags/tag1932.xml" /><Relationship Id="rId1128" Type="http://schemas.openxmlformats.org/officeDocument/2006/relationships/tags" Target="../tags/tag1933.xml" /><Relationship Id="rId1129" Type="http://schemas.openxmlformats.org/officeDocument/2006/relationships/tags" Target="../tags/tag1934.xml" /><Relationship Id="rId113" Type="http://schemas.openxmlformats.org/officeDocument/2006/relationships/tags" Target="../tags/tag918.xml" /><Relationship Id="rId1130" Type="http://schemas.openxmlformats.org/officeDocument/2006/relationships/tags" Target="../tags/tag1935.xml" /><Relationship Id="rId1131" Type="http://schemas.openxmlformats.org/officeDocument/2006/relationships/tags" Target="../tags/tag1936.xml" /><Relationship Id="rId1132" Type="http://schemas.openxmlformats.org/officeDocument/2006/relationships/tags" Target="../tags/tag1937.xml" /><Relationship Id="rId1133" Type="http://schemas.openxmlformats.org/officeDocument/2006/relationships/tags" Target="../tags/tag1938.xml" /><Relationship Id="rId1134" Type="http://schemas.openxmlformats.org/officeDocument/2006/relationships/image" Target="../media/image29.png" /><Relationship Id="rId1135" Type="http://schemas.openxmlformats.org/officeDocument/2006/relationships/tags" Target="../tags/tag1939.xml" /><Relationship Id="rId1136" Type="http://schemas.openxmlformats.org/officeDocument/2006/relationships/tags" Target="../tags/tag1940.xml" /><Relationship Id="rId114" Type="http://schemas.openxmlformats.org/officeDocument/2006/relationships/tags" Target="../tags/tag919.xml" /><Relationship Id="rId115" Type="http://schemas.openxmlformats.org/officeDocument/2006/relationships/tags" Target="../tags/tag920.xml" /><Relationship Id="rId116" Type="http://schemas.openxmlformats.org/officeDocument/2006/relationships/tags" Target="../tags/tag921.xml" /><Relationship Id="rId117" Type="http://schemas.openxmlformats.org/officeDocument/2006/relationships/tags" Target="../tags/tag922.xml" /><Relationship Id="rId118" Type="http://schemas.openxmlformats.org/officeDocument/2006/relationships/tags" Target="../tags/tag923.xml" /><Relationship Id="rId119" Type="http://schemas.openxmlformats.org/officeDocument/2006/relationships/tags" Target="../tags/tag924.xml" /><Relationship Id="rId12" Type="http://schemas.openxmlformats.org/officeDocument/2006/relationships/tags" Target="../tags/tag819.xml" /><Relationship Id="rId120" Type="http://schemas.openxmlformats.org/officeDocument/2006/relationships/tags" Target="../tags/tag925.xml" /><Relationship Id="rId121" Type="http://schemas.openxmlformats.org/officeDocument/2006/relationships/tags" Target="../tags/tag926.xml" /><Relationship Id="rId122" Type="http://schemas.openxmlformats.org/officeDocument/2006/relationships/tags" Target="../tags/tag927.xml" /><Relationship Id="rId123" Type="http://schemas.openxmlformats.org/officeDocument/2006/relationships/tags" Target="../tags/tag928.xml" /><Relationship Id="rId124" Type="http://schemas.openxmlformats.org/officeDocument/2006/relationships/tags" Target="../tags/tag929.xml" /><Relationship Id="rId125" Type="http://schemas.openxmlformats.org/officeDocument/2006/relationships/tags" Target="../tags/tag930.xml" /><Relationship Id="rId126" Type="http://schemas.openxmlformats.org/officeDocument/2006/relationships/tags" Target="../tags/tag931.xml" /><Relationship Id="rId127" Type="http://schemas.openxmlformats.org/officeDocument/2006/relationships/tags" Target="../tags/tag932.xml" /><Relationship Id="rId128" Type="http://schemas.openxmlformats.org/officeDocument/2006/relationships/tags" Target="../tags/tag933.xml" /><Relationship Id="rId129" Type="http://schemas.openxmlformats.org/officeDocument/2006/relationships/tags" Target="../tags/tag934.xml" /><Relationship Id="rId13" Type="http://schemas.openxmlformats.org/officeDocument/2006/relationships/image" Target="../media/image23.png" /><Relationship Id="rId130" Type="http://schemas.openxmlformats.org/officeDocument/2006/relationships/tags" Target="../tags/tag935.xml" /><Relationship Id="rId131" Type="http://schemas.openxmlformats.org/officeDocument/2006/relationships/tags" Target="../tags/tag936.xml" /><Relationship Id="rId132" Type="http://schemas.openxmlformats.org/officeDocument/2006/relationships/tags" Target="../tags/tag937.xml" /><Relationship Id="rId133" Type="http://schemas.openxmlformats.org/officeDocument/2006/relationships/tags" Target="../tags/tag938.xml" /><Relationship Id="rId134" Type="http://schemas.openxmlformats.org/officeDocument/2006/relationships/tags" Target="../tags/tag939.xml" /><Relationship Id="rId135" Type="http://schemas.openxmlformats.org/officeDocument/2006/relationships/tags" Target="../tags/tag940.xml" /><Relationship Id="rId136" Type="http://schemas.openxmlformats.org/officeDocument/2006/relationships/tags" Target="../tags/tag941.xml" /><Relationship Id="rId137" Type="http://schemas.openxmlformats.org/officeDocument/2006/relationships/tags" Target="../tags/tag942.xml" /><Relationship Id="rId138" Type="http://schemas.openxmlformats.org/officeDocument/2006/relationships/tags" Target="../tags/tag943.xml" /><Relationship Id="rId139" Type="http://schemas.openxmlformats.org/officeDocument/2006/relationships/tags" Target="../tags/tag944.xml" /><Relationship Id="rId14" Type="http://schemas.openxmlformats.org/officeDocument/2006/relationships/tags" Target="../tags/tag820.xml" /><Relationship Id="rId140" Type="http://schemas.openxmlformats.org/officeDocument/2006/relationships/tags" Target="../tags/tag945.xml" /><Relationship Id="rId141" Type="http://schemas.openxmlformats.org/officeDocument/2006/relationships/tags" Target="../tags/tag946.xml" /><Relationship Id="rId142" Type="http://schemas.openxmlformats.org/officeDocument/2006/relationships/tags" Target="../tags/tag947.xml" /><Relationship Id="rId143" Type="http://schemas.openxmlformats.org/officeDocument/2006/relationships/tags" Target="../tags/tag948.xml" /><Relationship Id="rId144" Type="http://schemas.openxmlformats.org/officeDocument/2006/relationships/tags" Target="../tags/tag949.xml" /><Relationship Id="rId145" Type="http://schemas.openxmlformats.org/officeDocument/2006/relationships/tags" Target="../tags/tag950.xml" /><Relationship Id="rId146" Type="http://schemas.openxmlformats.org/officeDocument/2006/relationships/tags" Target="../tags/tag951.xml" /><Relationship Id="rId147" Type="http://schemas.openxmlformats.org/officeDocument/2006/relationships/tags" Target="../tags/tag952.xml" /><Relationship Id="rId148" Type="http://schemas.openxmlformats.org/officeDocument/2006/relationships/tags" Target="../tags/tag953.xml" /><Relationship Id="rId149" Type="http://schemas.openxmlformats.org/officeDocument/2006/relationships/tags" Target="../tags/tag954.xml" /><Relationship Id="rId15" Type="http://schemas.openxmlformats.org/officeDocument/2006/relationships/tags" Target="../tags/tag821.xml" /><Relationship Id="rId150" Type="http://schemas.openxmlformats.org/officeDocument/2006/relationships/tags" Target="../tags/tag955.xml" /><Relationship Id="rId151" Type="http://schemas.openxmlformats.org/officeDocument/2006/relationships/tags" Target="../tags/tag956.xml" /><Relationship Id="rId152" Type="http://schemas.openxmlformats.org/officeDocument/2006/relationships/tags" Target="../tags/tag957.xml" /><Relationship Id="rId153" Type="http://schemas.openxmlformats.org/officeDocument/2006/relationships/tags" Target="../tags/tag958.xml" /><Relationship Id="rId154" Type="http://schemas.openxmlformats.org/officeDocument/2006/relationships/tags" Target="../tags/tag959.xml" /><Relationship Id="rId155" Type="http://schemas.openxmlformats.org/officeDocument/2006/relationships/tags" Target="../tags/tag960.xml" /><Relationship Id="rId156" Type="http://schemas.openxmlformats.org/officeDocument/2006/relationships/tags" Target="../tags/tag961.xml" /><Relationship Id="rId157" Type="http://schemas.openxmlformats.org/officeDocument/2006/relationships/tags" Target="../tags/tag962.xml" /><Relationship Id="rId158" Type="http://schemas.openxmlformats.org/officeDocument/2006/relationships/tags" Target="../tags/tag963.xml" /><Relationship Id="rId159" Type="http://schemas.openxmlformats.org/officeDocument/2006/relationships/tags" Target="../tags/tag964.xml" /><Relationship Id="rId16" Type="http://schemas.openxmlformats.org/officeDocument/2006/relationships/tags" Target="../tags/tag822.xml" /><Relationship Id="rId160" Type="http://schemas.openxmlformats.org/officeDocument/2006/relationships/tags" Target="../tags/tag965.xml" /><Relationship Id="rId161" Type="http://schemas.openxmlformats.org/officeDocument/2006/relationships/tags" Target="../tags/tag966.xml" /><Relationship Id="rId162" Type="http://schemas.openxmlformats.org/officeDocument/2006/relationships/tags" Target="../tags/tag967.xml" /><Relationship Id="rId163" Type="http://schemas.openxmlformats.org/officeDocument/2006/relationships/tags" Target="../tags/tag968.xml" /><Relationship Id="rId164" Type="http://schemas.openxmlformats.org/officeDocument/2006/relationships/tags" Target="../tags/tag969.xml" /><Relationship Id="rId165" Type="http://schemas.openxmlformats.org/officeDocument/2006/relationships/tags" Target="../tags/tag970.xml" /><Relationship Id="rId166" Type="http://schemas.openxmlformats.org/officeDocument/2006/relationships/tags" Target="../tags/tag971.xml" /><Relationship Id="rId167" Type="http://schemas.openxmlformats.org/officeDocument/2006/relationships/tags" Target="../tags/tag972.xml" /><Relationship Id="rId168" Type="http://schemas.openxmlformats.org/officeDocument/2006/relationships/tags" Target="../tags/tag973.xml" /><Relationship Id="rId169" Type="http://schemas.openxmlformats.org/officeDocument/2006/relationships/tags" Target="../tags/tag974.xml" /><Relationship Id="rId17" Type="http://schemas.openxmlformats.org/officeDocument/2006/relationships/tags" Target="../tags/tag823.xml" /><Relationship Id="rId170" Type="http://schemas.openxmlformats.org/officeDocument/2006/relationships/tags" Target="../tags/tag975.xml" /><Relationship Id="rId171" Type="http://schemas.openxmlformats.org/officeDocument/2006/relationships/tags" Target="../tags/tag976.xml" /><Relationship Id="rId172" Type="http://schemas.openxmlformats.org/officeDocument/2006/relationships/tags" Target="../tags/tag977.xml" /><Relationship Id="rId173" Type="http://schemas.openxmlformats.org/officeDocument/2006/relationships/tags" Target="../tags/tag978.xml" /><Relationship Id="rId174" Type="http://schemas.openxmlformats.org/officeDocument/2006/relationships/tags" Target="../tags/tag979.xml" /><Relationship Id="rId175" Type="http://schemas.openxmlformats.org/officeDocument/2006/relationships/tags" Target="../tags/tag980.xml" /><Relationship Id="rId176" Type="http://schemas.openxmlformats.org/officeDocument/2006/relationships/tags" Target="../tags/tag981.xml" /><Relationship Id="rId177" Type="http://schemas.openxmlformats.org/officeDocument/2006/relationships/tags" Target="../tags/tag982.xml" /><Relationship Id="rId178" Type="http://schemas.openxmlformats.org/officeDocument/2006/relationships/tags" Target="../tags/tag983.xml" /><Relationship Id="rId179" Type="http://schemas.openxmlformats.org/officeDocument/2006/relationships/tags" Target="../tags/tag984.xml" /><Relationship Id="rId18" Type="http://schemas.openxmlformats.org/officeDocument/2006/relationships/tags" Target="../tags/tag824.xml" /><Relationship Id="rId180" Type="http://schemas.openxmlformats.org/officeDocument/2006/relationships/tags" Target="../tags/tag985.xml" /><Relationship Id="rId181" Type="http://schemas.openxmlformats.org/officeDocument/2006/relationships/tags" Target="../tags/tag986.xml" /><Relationship Id="rId182" Type="http://schemas.openxmlformats.org/officeDocument/2006/relationships/tags" Target="../tags/tag987.xml" /><Relationship Id="rId183" Type="http://schemas.openxmlformats.org/officeDocument/2006/relationships/tags" Target="../tags/tag988.xml" /><Relationship Id="rId184" Type="http://schemas.openxmlformats.org/officeDocument/2006/relationships/tags" Target="../tags/tag989.xml" /><Relationship Id="rId185" Type="http://schemas.openxmlformats.org/officeDocument/2006/relationships/tags" Target="../tags/tag990.xml" /><Relationship Id="rId186" Type="http://schemas.openxmlformats.org/officeDocument/2006/relationships/tags" Target="../tags/tag991.xml" /><Relationship Id="rId187" Type="http://schemas.openxmlformats.org/officeDocument/2006/relationships/tags" Target="../tags/tag992.xml" /><Relationship Id="rId188" Type="http://schemas.openxmlformats.org/officeDocument/2006/relationships/tags" Target="../tags/tag993.xml" /><Relationship Id="rId189" Type="http://schemas.openxmlformats.org/officeDocument/2006/relationships/tags" Target="../tags/tag994.xml" /><Relationship Id="rId19" Type="http://schemas.openxmlformats.org/officeDocument/2006/relationships/image" Target="../media/image20.png" /><Relationship Id="rId190" Type="http://schemas.openxmlformats.org/officeDocument/2006/relationships/tags" Target="../tags/tag995.xml" /><Relationship Id="rId191" Type="http://schemas.openxmlformats.org/officeDocument/2006/relationships/tags" Target="../tags/tag996.xml" /><Relationship Id="rId192" Type="http://schemas.openxmlformats.org/officeDocument/2006/relationships/tags" Target="../tags/tag997.xml" /><Relationship Id="rId193" Type="http://schemas.openxmlformats.org/officeDocument/2006/relationships/tags" Target="../tags/tag998.xml" /><Relationship Id="rId194" Type="http://schemas.openxmlformats.org/officeDocument/2006/relationships/tags" Target="../tags/tag999.xml" /><Relationship Id="rId195" Type="http://schemas.openxmlformats.org/officeDocument/2006/relationships/tags" Target="../tags/tag1000.xml" /><Relationship Id="rId196" Type="http://schemas.openxmlformats.org/officeDocument/2006/relationships/tags" Target="../tags/tag1001.xml" /><Relationship Id="rId197" Type="http://schemas.openxmlformats.org/officeDocument/2006/relationships/tags" Target="../tags/tag1002.xml" /><Relationship Id="rId198" Type="http://schemas.openxmlformats.org/officeDocument/2006/relationships/tags" Target="../tags/tag1003.xml" /><Relationship Id="rId199" Type="http://schemas.openxmlformats.org/officeDocument/2006/relationships/tags" Target="../tags/tag1004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825.xml" /><Relationship Id="rId200" Type="http://schemas.openxmlformats.org/officeDocument/2006/relationships/tags" Target="../tags/tag1005.xml" /><Relationship Id="rId201" Type="http://schemas.openxmlformats.org/officeDocument/2006/relationships/tags" Target="../tags/tag1006.xml" /><Relationship Id="rId202" Type="http://schemas.openxmlformats.org/officeDocument/2006/relationships/tags" Target="../tags/tag1007.xml" /><Relationship Id="rId203" Type="http://schemas.openxmlformats.org/officeDocument/2006/relationships/tags" Target="../tags/tag1008.xml" /><Relationship Id="rId204" Type="http://schemas.openxmlformats.org/officeDocument/2006/relationships/tags" Target="../tags/tag1009.xml" /><Relationship Id="rId205" Type="http://schemas.openxmlformats.org/officeDocument/2006/relationships/tags" Target="../tags/tag1010.xml" /><Relationship Id="rId206" Type="http://schemas.openxmlformats.org/officeDocument/2006/relationships/tags" Target="../tags/tag1011.xml" /><Relationship Id="rId207" Type="http://schemas.openxmlformats.org/officeDocument/2006/relationships/tags" Target="../tags/tag1012.xml" /><Relationship Id="rId208" Type="http://schemas.openxmlformats.org/officeDocument/2006/relationships/tags" Target="../tags/tag1013.xml" /><Relationship Id="rId209" Type="http://schemas.openxmlformats.org/officeDocument/2006/relationships/tags" Target="../tags/tag1014.xml" /><Relationship Id="rId21" Type="http://schemas.openxmlformats.org/officeDocument/2006/relationships/tags" Target="../tags/tag826.xml" /><Relationship Id="rId210" Type="http://schemas.openxmlformats.org/officeDocument/2006/relationships/tags" Target="../tags/tag1015.xml" /><Relationship Id="rId211" Type="http://schemas.openxmlformats.org/officeDocument/2006/relationships/tags" Target="../tags/tag1016.xml" /><Relationship Id="rId212" Type="http://schemas.openxmlformats.org/officeDocument/2006/relationships/tags" Target="../tags/tag1017.xml" /><Relationship Id="rId213" Type="http://schemas.openxmlformats.org/officeDocument/2006/relationships/tags" Target="../tags/tag1018.xml" /><Relationship Id="rId214" Type="http://schemas.openxmlformats.org/officeDocument/2006/relationships/tags" Target="../tags/tag1019.xml" /><Relationship Id="rId215" Type="http://schemas.openxmlformats.org/officeDocument/2006/relationships/tags" Target="../tags/tag1020.xml" /><Relationship Id="rId216" Type="http://schemas.openxmlformats.org/officeDocument/2006/relationships/tags" Target="../tags/tag1021.xml" /><Relationship Id="rId217" Type="http://schemas.openxmlformats.org/officeDocument/2006/relationships/tags" Target="../tags/tag1022.xml" /><Relationship Id="rId218" Type="http://schemas.openxmlformats.org/officeDocument/2006/relationships/tags" Target="../tags/tag1023.xml" /><Relationship Id="rId219" Type="http://schemas.openxmlformats.org/officeDocument/2006/relationships/tags" Target="../tags/tag1024.xml" /><Relationship Id="rId22" Type="http://schemas.openxmlformats.org/officeDocument/2006/relationships/tags" Target="../tags/tag827.xml" /><Relationship Id="rId220" Type="http://schemas.openxmlformats.org/officeDocument/2006/relationships/tags" Target="../tags/tag1025.xml" /><Relationship Id="rId221" Type="http://schemas.openxmlformats.org/officeDocument/2006/relationships/tags" Target="../tags/tag1026.xml" /><Relationship Id="rId222" Type="http://schemas.openxmlformats.org/officeDocument/2006/relationships/tags" Target="../tags/tag1027.xml" /><Relationship Id="rId223" Type="http://schemas.openxmlformats.org/officeDocument/2006/relationships/tags" Target="../tags/tag1028.xml" /><Relationship Id="rId224" Type="http://schemas.openxmlformats.org/officeDocument/2006/relationships/tags" Target="../tags/tag1029.xml" /><Relationship Id="rId225" Type="http://schemas.openxmlformats.org/officeDocument/2006/relationships/tags" Target="../tags/tag1030.xml" /><Relationship Id="rId226" Type="http://schemas.openxmlformats.org/officeDocument/2006/relationships/tags" Target="../tags/tag1031.xml" /><Relationship Id="rId227" Type="http://schemas.openxmlformats.org/officeDocument/2006/relationships/tags" Target="../tags/tag1032.xml" /><Relationship Id="rId228" Type="http://schemas.openxmlformats.org/officeDocument/2006/relationships/tags" Target="../tags/tag1033.xml" /><Relationship Id="rId229" Type="http://schemas.openxmlformats.org/officeDocument/2006/relationships/tags" Target="../tags/tag1034.xml" /><Relationship Id="rId23" Type="http://schemas.openxmlformats.org/officeDocument/2006/relationships/tags" Target="../tags/tag828.xml" /><Relationship Id="rId230" Type="http://schemas.openxmlformats.org/officeDocument/2006/relationships/tags" Target="../tags/tag1035.xml" /><Relationship Id="rId231" Type="http://schemas.openxmlformats.org/officeDocument/2006/relationships/tags" Target="../tags/tag1036.xml" /><Relationship Id="rId232" Type="http://schemas.openxmlformats.org/officeDocument/2006/relationships/tags" Target="../tags/tag1037.xml" /><Relationship Id="rId233" Type="http://schemas.openxmlformats.org/officeDocument/2006/relationships/tags" Target="../tags/tag1038.xml" /><Relationship Id="rId234" Type="http://schemas.openxmlformats.org/officeDocument/2006/relationships/tags" Target="../tags/tag1039.xml" /><Relationship Id="rId235" Type="http://schemas.openxmlformats.org/officeDocument/2006/relationships/tags" Target="../tags/tag1040.xml" /><Relationship Id="rId236" Type="http://schemas.openxmlformats.org/officeDocument/2006/relationships/tags" Target="../tags/tag1041.xml" /><Relationship Id="rId237" Type="http://schemas.openxmlformats.org/officeDocument/2006/relationships/tags" Target="../tags/tag1042.xml" /><Relationship Id="rId238" Type="http://schemas.openxmlformats.org/officeDocument/2006/relationships/tags" Target="../tags/tag1043.xml" /><Relationship Id="rId239" Type="http://schemas.openxmlformats.org/officeDocument/2006/relationships/tags" Target="../tags/tag1044.xml" /><Relationship Id="rId24" Type="http://schemas.openxmlformats.org/officeDocument/2006/relationships/tags" Target="../tags/tag829.xml" /><Relationship Id="rId240" Type="http://schemas.openxmlformats.org/officeDocument/2006/relationships/tags" Target="../tags/tag1045.xml" /><Relationship Id="rId241" Type="http://schemas.openxmlformats.org/officeDocument/2006/relationships/tags" Target="../tags/tag1046.xml" /><Relationship Id="rId242" Type="http://schemas.openxmlformats.org/officeDocument/2006/relationships/tags" Target="../tags/tag1047.xml" /><Relationship Id="rId243" Type="http://schemas.openxmlformats.org/officeDocument/2006/relationships/tags" Target="../tags/tag1048.xml" /><Relationship Id="rId244" Type="http://schemas.openxmlformats.org/officeDocument/2006/relationships/tags" Target="../tags/tag1049.xml" /><Relationship Id="rId245" Type="http://schemas.openxmlformats.org/officeDocument/2006/relationships/tags" Target="../tags/tag1050.xml" /><Relationship Id="rId246" Type="http://schemas.openxmlformats.org/officeDocument/2006/relationships/tags" Target="../tags/tag1051.xml" /><Relationship Id="rId247" Type="http://schemas.openxmlformats.org/officeDocument/2006/relationships/tags" Target="../tags/tag1052.xml" /><Relationship Id="rId248" Type="http://schemas.openxmlformats.org/officeDocument/2006/relationships/tags" Target="../tags/tag1053.xml" /><Relationship Id="rId249" Type="http://schemas.openxmlformats.org/officeDocument/2006/relationships/tags" Target="../tags/tag1054.xml" /><Relationship Id="rId25" Type="http://schemas.openxmlformats.org/officeDocument/2006/relationships/tags" Target="../tags/tag830.xml" /><Relationship Id="rId250" Type="http://schemas.openxmlformats.org/officeDocument/2006/relationships/tags" Target="../tags/tag1055.xml" /><Relationship Id="rId251" Type="http://schemas.openxmlformats.org/officeDocument/2006/relationships/tags" Target="../tags/tag1056.xml" /><Relationship Id="rId252" Type="http://schemas.openxmlformats.org/officeDocument/2006/relationships/tags" Target="../tags/tag1057.xml" /><Relationship Id="rId253" Type="http://schemas.openxmlformats.org/officeDocument/2006/relationships/tags" Target="../tags/tag1058.xml" /><Relationship Id="rId254" Type="http://schemas.openxmlformats.org/officeDocument/2006/relationships/tags" Target="../tags/tag1059.xml" /><Relationship Id="rId255" Type="http://schemas.openxmlformats.org/officeDocument/2006/relationships/tags" Target="../tags/tag1060.xml" /><Relationship Id="rId256" Type="http://schemas.openxmlformats.org/officeDocument/2006/relationships/tags" Target="../tags/tag1061.xml" /><Relationship Id="rId257" Type="http://schemas.openxmlformats.org/officeDocument/2006/relationships/tags" Target="../tags/tag1062.xml" /><Relationship Id="rId258" Type="http://schemas.openxmlformats.org/officeDocument/2006/relationships/tags" Target="../tags/tag1063.xml" /><Relationship Id="rId259" Type="http://schemas.openxmlformats.org/officeDocument/2006/relationships/tags" Target="../tags/tag1064.xml" /><Relationship Id="rId26" Type="http://schemas.openxmlformats.org/officeDocument/2006/relationships/tags" Target="../tags/tag831.xml" /><Relationship Id="rId260" Type="http://schemas.openxmlformats.org/officeDocument/2006/relationships/tags" Target="../tags/tag1065.xml" /><Relationship Id="rId261" Type="http://schemas.openxmlformats.org/officeDocument/2006/relationships/tags" Target="../tags/tag1066.xml" /><Relationship Id="rId262" Type="http://schemas.openxmlformats.org/officeDocument/2006/relationships/tags" Target="../tags/tag1067.xml" /><Relationship Id="rId263" Type="http://schemas.openxmlformats.org/officeDocument/2006/relationships/tags" Target="../tags/tag1068.xml" /><Relationship Id="rId264" Type="http://schemas.openxmlformats.org/officeDocument/2006/relationships/tags" Target="../tags/tag1069.xml" /><Relationship Id="rId265" Type="http://schemas.openxmlformats.org/officeDocument/2006/relationships/tags" Target="../tags/tag1070.xml" /><Relationship Id="rId266" Type="http://schemas.openxmlformats.org/officeDocument/2006/relationships/tags" Target="../tags/tag1071.xml" /><Relationship Id="rId267" Type="http://schemas.openxmlformats.org/officeDocument/2006/relationships/tags" Target="../tags/tag1072.xml" /><Relationship Id="rId268" Type="http://schemas.openxmlformats.org/officeDocument/2006/relationships/tags" Target="../tags/tag1073.xml" /><Relationship Id="rId269" Type="http://schemas.openxmlformats.org/officeDocument/2006/relationships/tags" Target="../tags/tag1074.xml" /><Relationship Id="rId27" Type="http://schemas.openxmlformats.org/officeDocument/2006/relationships/tags" Target="../tags/tag832.xml" /><Relationship Id="rId270" Type="http://schemas.openxmlformats.org/officeDocument/2006/relationships/tags" Target="../tags/tag1075.xml" /><Relationship Id="rId271" Type="http://schemas.openxmlformats.org/officeDocument/2006/relationships/tags" Target="../tags/tag1076.xml" /><Relationship Id="rId272" Type="http://schemas.openxmlformats.org/officeDocument/2006/relationships/tags" Target="../tags/tag1077.xml" /><Relationship Id="rId273" Type="http://schemas.openxmlformats.org/officeDocument/2006/relationships/tags" Target="../tags/tag1078.xml" /><Relationship Id="rId274" Type="http://schemas.openxmlformats.org/officeDocument/2006/relationships/tags" Target="../tags/tag1079.xml" /><Relationship Id="rId275" Type="http://schemas.openxmlformats.org/officeDocument/2006/relationships/tags" Target="../tags/tag1080.xml" /><Relationship Id="rId276" Type="http://schemas.openxmlformats.org/officeDocument/2006/relationships/tags" Target="../tags/tag1081.xml" /><Relationship Id="rId277" Type="http://schemas.openxmlformats.org/officeDocument/2006/relationships/tags" Target="../tags/tag1082.xml" /><Relationship Id="rId278" Type="http://schemas.openxmlformats.org/officeDocument/2006/relationships/tags" Target="../tags/tag1083.xml" /><Relationship Id="rId279" Type="http://schemas.openxmlformats.org/officeDocument/2006/relationships/tags" Target="../tags/tag1084.xml" /><Relationship Id="rId28" Type="http://schemas.openxmlformats.org/officeDocument/2006/relationships/tags" Target="../tags/tag833.xml" /><Relationship Id="rId280" Type="http://schemas.openxmlformats.org/officeDocument/2006/relationships/tags" Target="../tags/tag1085.xml" /><Relationship Id="rId281" Type="http://schemas.openxmlformats.org/officeDocument/2006/relationships/tags" Target="../tags/tag1086.xml" /><Relationship Id="rId282" Type="http://schemas.openxmlformats.org/officeDocument/2006/relationships/tags" Target="../tags/tag1087.xml" /><Relationship Id="rId283" Type="http://schemas.openxmlformats.org/officeDocument/2006/relationships/tags" Target="../tags/tag1088.xml" /><Relationship Id="rId284" Type="http://schemas.openxmlformats.org/officeDocument/2006/relationships/tags" Target="../tags/tag1089.xml" /><Relationship Id="rId285" Type="http://schemas.openxmlformats.org/officeDocument/2006/relationships/tags" Target="../tags/tag1090.xml" /><Relationship Id="rId286" Type="http://schemas.openxmlformats.org/officeDocument/2006/relationships/tags" Target="../tags/tag1091.xml" /><Relationship Id="rId287" Type="http://schemas.openxmlformats.org/officeDocument/2006/relationships/tags" Target="../tags/tag1092.xml" /><Relationship Id="rId288" Type="http://schemas.openxmlformats.org/officeDocument/2006/relationships/tags" Target="../tags/tag1093.xml" /><Relationship Id="rId289" Type="http://schemas.openxmlformats.org/officeDocument/2006/relationships/tags" Target="../tags/tag1094.xml" /><Relationship Id="rId29" Type="http://schemas.openxmlformats.org/officeDocument/2006/relationships/tags" Target="../tags/tag834.xml" /><Relationship Id="rId290" Type="http://schemas.openxmlformats.org/officeDocument/2006/relationships/tags" Target="../tags/tag1095.xml" /><Relationship Id="rId291" Type="http://schemas.openxmlformats.org/officeDocument/2006/relationships/tags" Target="../tags/tag1096.xml" /><Relationship Id="rId292" Type="http://schemas.openxmlformats.org/officeDocument/2006/relationships/tags" Target="../tags/tag1097.xml" /><Relationship Id="rId293" Type="http://schemas.openxmlformats.org/officeDocument/2006/relationships/tags" Target="../tags/tag1098.xml" /><Relationship Id="rId294" Type="http://schemas.openxmlformats.org/officeDocument/2006/relationships/tags" Target="../tags/tag1099.xml" /><Relationship Id="rId295" Type="http://schemas.openxmlformats.org/officeDocument/2006/relationships/tags" Target="../tags/tag1100.xml" /><Relationship Id="rId296" Type="http://schemas.openxmlformats.org/officeDocument/2006/relationships/tags" Target="../tags/tag1101.xml" /><Relationship Id="rId297" Type="http://schemas.openxmlformats.org/officeDocument/2006/relationships/tags" Target="../tags/tag1102.xml" /><Relationship Id="rId298" Type="http://schemas.openxmlformats.org/officeDocument/2006/relationships/tags" Target="../tags/tag1103.xml" /><Relationship Id="rId299" Type="http://schemas.openxmlformats.org/officeDocument/2006/relationships/tags" Target="../tags/tag1104.xml" /><Relationship Id="rId3" Type="http://schemas.openxmlformats.org/officeDocument/2006/relationships/tags" Target="../tags/tag811.xml" /><Relationship Id="rId30" Type="http://schemas.openxmlformats.org/officeDocument/2006/relationships/tags" Target="../tags/tag835.xml" /><Relationship Id="rId300" Type="http://schemas.openxmlformats.org/officeDocument/2006/relationships/tags" Target="../tags/tag1105.xml" /><Relationship Id="rId301" Type="http://schemas.openxmlformats.org/officeDocument/2006/relationships/tags" Target="../tags/tag1106.xml" /><Relationship Id="rId302" Type="http://schemas.openxmlformats.org/officeDocument/2006/relationships/tags" Target="../tags/tag1107.xml" /><Relationship Id="rId303" Type="http://schemas.openxmlformats.org/officeDocument/2006/relationships/tags" Target="../tags/tag1108.xml" /><Relationship Id="rId304" Type="http://schemas.openxmlformats.org/officeDocument/2006/relationships/tags" Target="../tags/tag1109.xml" /><Relationship Id="rId305" Type="http://schemas.openxmlformats.org/officeDocument/2006/relationships/tags" Target="../tags/tag1110.xml" /><Relationship Id="rId306" Type="http://schemas.openxmlformats.org/officeDocument/2006/relationships/tags" Target="../tags/tag1111.xml" /><Relationship Id="rId307" Type="http://schemas.openxmlformats.org/officeDocument/2006/relationships/tags" Target="../tags/tag1112.xml" /><Relationship Id="rId308" Type="http://schemas.openxmlformats.org/officeDocument/2006/relationships/tags" Target="../tags/tag1113.xml" /><Relationship Id="rId309" Type="http://schemas.openxmlformats.org/officeDocument/2006/relationships/tags" Target="../tags/tag1114.xml" /><Relationship Id="rId31" Type="http://schemas.openxmlformats.org/officeDocument/2006/relationships/tags" Target="../tags/tag836.xml" /><Relationship Id="rId310" Type="http://schemas.openxmlformats.org/officeDocument/2006/relationships/tags" Target="../tags/tag1115.xml" /><Relationship Id="rId311" Type="http://schemas.openxmlformats.org/officeDocument/2006/relationships/tags" Target="../tags/tag1116.xml" /><Relationship Id="rId312" Type="http://schemas.openxmlformats.org/officeDocument/2006/relationships/tags" Target="../tags/tag1117.xml" /><Relationship Id="rId313" Type="http://schemas.openxmlformats.org/officeDocument/2006/relationships/tags" Target="../tags/tag1118.xml" /><Relationship Id="rId314" Type="http://schemas.openxmlformats.org/officeDocument/2006/relationships/tags" Target="../tags/tag1119.xml" /><Relationship Id="rId315" Type="http://schemas.openxmlformats.org/officeDocument/2006/relationships/tags" Target="../tags/tag1120.xml" /><Relationship Id="rId316" Type="http://schemas.openxmlformats.org/officeDocument/2006/relationships/tags" Target="../tags/tag1121.xml" /><Relationship Id="rId317" Type="http://schemas.openxmlformats.org/officeDocument/2006/relationships/tags" Target="../tags/tag1122.xml" /><Relationship Id="rId318" Type="http://schemas.openxmlformats.org/officeDocument/2006/relationships/tags" Target="../tags/tag1123.xml" /><Relationship Id="rId319" Type="http://schemas.openxmlformats.org/officeDocument/2006/relationships/tags" Target="../tags/tag1124.xml" /><Relationship Id="rId32" Type="http://schemas.openxmlformats.org/officeDocument/2006/relationships/tags" Target="../tags/tag837.xml" /><Relationship Id="rId320" Type="http://schemas.openxmlformats.org/officeDocument/2006/relationships/tags" Target="../tags/tag1125.xml" /><Relationship Id="rId321" Type="http://schemas.openxmlformats.org/officeDocument/2006/relationships/tags" Target="../tags/tag1126.xml" /><Relationship Id="rId322" Type="http://schemas.openxmlformats.org/officeDocument/2006/relationships/tags" Target="../tags/tag1127.xml" /><Relationship Id="rId323" Type="http://schemas.openxmlformats.org/officeDocument/2006/relationships/tags" Target="../tags/tag1128.xml" /><Relationship Id="rId324" Type="http://schemas.openxmlformats.org/officeDocument/2006/relationships/tags" Target="../tags/tag1129.xml" /><Relationship Id="rId325" Type="http://schemas.openxmlformats.org/officeDocument/2006/relationships/tags" Target="../tags/tag1130.xml" /><Relationship Id="rId326" Type="http://schemas.openxmlformats.org/officeDocument/2006/relationships/tags" Target="../tags/tag1131.xml" /><Relationship Id="rId327" Type="http://schemas.openxmlformats.org/officeDocument/2006/relationships/tags" Target="../tags/tag1132.xml" /><Relationship Id="rId328" Type="http://schemas.openxmlformats.org/officeDocument/2006/relationships/tags" Target="../tags/tag1133.xml" /><Relationship Id="rId329" Type="http://schemas.openxmlformats.org/officeDocument/2006/relationships/tags" Target="../tags/tag1134.xml" /><Relationship Id="rId33" Type="http://schemas.openxmlformats.org/officeDocument/2006/relationships/tags" Target="../tags/tag838.xml" /><Relationship Id="rId330" Type="http://schemas.openxmlformats.org/officeDocument/2006/relationships/tags" Target="../tags/tag1135.xml" /><Relationship Id="rId331" Type="http://schemas.openxmlformats.org/officeDocument/2006/relationships/tags" Target="../tags/tag1136.xml" /><Relationship Id="rId332" Type="http://schemas.openxmlformats.org/officeDocument/2006/relationships/tags" Target="../tags/tag1137.xml" /><Relationship Id="rId333" Type="http://schemas.openxmlformats.org/officeDocument/2006/relationships/tags" Target="../tags/tag1138.xml" /><Relationship Id="rId334" Type="http://schemas.openxmlformats.org/officeDocument/2006/relationships/tags" Target="../tags/tag1139.xml" /><Relationship Id="rId335" Type="http://schemas.openxmlformats.org/officeDocument/2006/relationships/tags" Target="../tags/tag1140.xml" /><Relationship Id="rId336" Type="http://schemas.openxmlformats.org/officeDocument/2006/relationships/tags" Target="../tags/tag1141.xml" /><Relationship Id="rId337" Type="http://schemas.openxmlformats.org/officeDocument/2006/relationships/tags" Target="../tags/tag1142.xml" /><Relationship Id="rId338" Type="http://schemas.openxmlformats.org/officeDocument/2006/relationships/tags" Target="../tags/tag1143.xml" /><Relationship Id="rId339" Type="http://schemas.openxmlformats.org/officeDocument/2006/relationships/tags" Target="../tags/tag1144.xml" /><Relationship Id="rId34" Type="http://schemas.openxmlformats.org/officeDocument/2006/relationships/tags" Target="../tags/tag839.xml" /><Relationship Id="rId340" Type="http://schemas.openxmlformats.org/officeDocument/2006/relationships/tags" Target="../tags/tag1145.xml" /><Relationship Id="rId341" Type="http://schemas.openxmlformats.org/officeDocument/2006/relationships/tags" Target="../tags/tag1146.xml" /><Relationship Id="rId342" Type="http://schemas.openxmlformats.org/officeDocument/2006/relationships/tags" Target="../tags/tag1147.xml" /><Relationship Id="rId343" Type="http://schemas.openxmlformats.org/officeDocument/2006/relationships/tags" Target="../tags/tag1148.xml" /><Relationship Id="rId344" Type="http://schemas.openxmlformats.org/officeDocument/2006/relationships/tags" Target="../tags/tag1149.xml" /><Relationship Id="rId345" Type="http://schemas.openxmlformats.org/officeDocument/2006/relationships/tags" Target="../tags/tag1150.xml" /><Relationship Id="rId346" Type="http://schemas.openxmlformats.org/officeDocument/2006/relationships/tags" Target="../tags/tag1151.xml" /><Relationship Id="rId347" Type="http://schemas.openxmlformats.org/officeDocument/2006/relationships/tags" Target="../tags/tag1152.xml" /><Relationship Id="rId348" Type="http://schemas.openxmlformats.org/officeDocument/2006/relationships/tags" Target="../tags/tag1153.xml" /><Relationship Id="rId349" Type="http://schemas.openxmlformats.org/officeDocument/2006/relationships/tags" Target="../tags/tag1154.xml" /><Relationship Id="rId35" Type="http://schemas.openxmlformats.org/officeDocument/2006/relationships/tags" Target="../tags/tag840.xml" /><Relationship Id="rId350" Type="http://schemas.openxmlformats.org/officeDocument/2006/relationships/tags" Target="../tags/tag1155.xml" /><Relationship Id="rId351" Type="http://schemas.openxmlformats.org/officeDocument/2006/relationships/tags" Target="../tags/tag1156.xml" /><Relationship Id="rId352" Type="http://schemas.openxmlformats.org/officeDocument/2006/relationships/tags" Target="../tags/tag1157.xml" /><Relationship Id="rId353" Type="http://schemas.openxmlformats.org/officeDocument/2006/relationships/tags" Target="../tags/tag1158.xml" /><Relationship Id="rId354" Type="http://schemas.openxmlformats.org/officeDocument/2006/relationships/tags" Target="../tags/tag1159.xml" /><Relationship Id="rId355" Type="http://schemas.openxmlformats.org/officeDocument/2006/relationships/tags" Target="../tags/tag1160.xml" /><Relationship Id="rId356" Type="http://schemas.openxmlformats.org/officeDocument/2006/relationships/tags" Target="../tags/tag1161.xml" /><Relationship Id="rId357" Type="http://schemas.openxmlformats.org/officeDocument/2006/relationships/tags" Target="../tags/tag1162.xml" /><Relationship Id="rId358" Type="http://schemas.openxmlformats.org/officeDocument/2006/relationships/tags" Target="../tags/tag1163.xml" /><Relationship Id="rId359" Type="http://schemas.openxmlformats.org/officeDocument/2006/relationships/tags" Target="../tags/tag1164.xml" /><Relationship Id="rId36" Type="http://schemas.openxmlformats.org/officeDocument/2006/relationships/tags" Target="../tags/tag841.xml" /><Relationship Id="rId360" Type="http://schemas.openxmlformats.org/officeDocument/2006/relationships/tags" Target="../tags/tag1165.xml" /><Relationship Id="rId361" Type="http://schemas.openxmlformats.org/officeDocument/2006/relationships/tags" Target="../tags/tag1166.xml" /><Relationship Id="rId362" Type="http://schemas.openxmlformats.org/officeDocument/2006/relationships/tags" Target="../tags/tag1167.xml" /><Relationship Id="rId363" Type="http://schemas.openxmlformats.org/officeDocument/2006/relationships/tags" Target="../tags/tag1168.xml" /><Relationship Id="rId364" Type="http://schemas.openxmlformats.org/officeDocument/2006/relationships/tags" Target="../tags/tag1169.xml" /><Relationship Id="rId365" Type="http://schemas.openxmlformats.org/officeDocument/2006/relationships/tags" Target="../tags/tag1170.xml" /><Relationship Id="rId366" Type="http://schemas.openxmlformats.org/officeDocument/2006/relationships/tags" Target="../tags/tag1171.xml" /><Relationship Id="rId367" Type="http://schemas.openxmlformats.org/officeDocument/2006/relationships/tags" Target="../tags/tag1172.xml" /><Relationship Id="rId368" Type="http://schemas.openxmlformats.org/officeDocument/2006/relationships/tags" Target="../tags/tag1173.xml" /><Relationship Id="rId369" Type="http://schemas.openxmlformats.org/officeDocument/2006/relationships/tags" Target="../tags/tag1174.xml" /><Relationship Id="rId37" Type="http://schemas.openxmlformats.org/officeDocument/2006/relationships/tags" Target="../tags/tag842.xml" /><Relationship Id="rId370" Type="http://schemas.openxmlformats.org/officeDocument/2006/relationships/tags" Target="../tags/tag1175.xml" /><Relationship Id="rId371" Type="http://schemas.openxmlformats.org/officeDocument/2006/relationships/tags" Target="../tags/tag1176.xml" /><Relationship Id="rId372" Type="http://schemas.openxmlformats.org/officeDocument/2006/relationships/tags" Target="../tags/tag1177.xml" /><Relationship Id="rId373" Type="http://schemas.openxmlformats.org/officeDocument/2006/relationships/tags" Target="../tags/tag1178.xml" /><Relationship Id="rId374" Type="http://schemas.openxmlformats.org/officeDocument/2006/relationships/tags" Target="../tags/tag1179.xml" /><Relationship Id="rId375" Type="http://schemas.openxmlformats.org/officeDocument/2006/relationships/tags" Target="../tags/tag1180.xml" /><Relationship Id="rId376" Type="http://schemas.openxmlformats.org/officeDocument/2006/relationships/tags" Target="../tags/tag1181.xml" /><Relationship Id="rId377" Type="http://schemas.openxmlformats.org/officeDocument/2006/relationships/tags" Target="../tags/tag1182.xml" /><Relationship Id="rId378" Type="http://schemas.openxmlformats.org/officeDocument/2006/relationships/tags" Target="../tags/tag1183.xml" /><Relationship Id="rId379" Type="http://schemas.openxmlformats.org/officeDocument/2006/relationships/tags" Target="../tags/tag1184.xml" /><Relationship Id="rId38" Type="http://schemas.openxmlformats.org/officeDocument/2006/relationships/tags" Target="../tags/tag843.xml" /><Relationship Id="rId380" Type="http://schemas.openxmlformats.org/officeDocument/2006/relationships/tags" Target="../tags/tag1185.xml" /><Relationship Id="rId381" Type="http://schemas.openxmlformats.org/officeDocument/2006/relationships/tags" Target="../tags/tag1186.xml" /><Relationship Id="rId382" Type="http://schemas.openxmlformats.org/officeDocument/2006/relationships/tags" Target="../tags/tag1187.xml" /><Relationship Id="rId383" Type="http://schemas.openxmlformats.org/officeDocument/2006/relationships/tags" Target="../tags/tag1188.xml" /><Relationship Id="rId384" Type="http://schemas.openxmlformats.org/officeDocument/2006/relationships/tags" Target="../tags/tag1189.xml" /><Relationship Id="rId385" Type="http://schemas.openxmlformats.org/officeDocument/2006/relationships/tags" Target="../tags/tag1190.xml" /><Relationship Id="rId386" Type="http://schemas.openxmlformats.org/officeDocument/2006/relationships/tags" Target="../tags/tag1191.xml" /><Relationship Id="rId387" Type="http://schemas.openxmlformats.org/officeDocument/2006/relationships/tags" Target="../tags/tag1192.xml" /><Relationship Id="rId388" Type="http://schemas.openxmlformats.org/officeDocument/2006/relationships/tags" Target="../tags/tag1193.xml" /><Relationship Id="rId389" Type="http://schemas.openxmlformats.org/officeDocument/2006/relationships/tags" Target="../tags/tag1194.xml" /><Relationship Id="rId39" Type="http://schemas.openxmlformats.org/officeDocument/2006/relationships/tags" Target="../tags/tag844.xml" /><Relationship Id="rId390" Type="http://schemas.openxmlformats.org/officeDocument/2006/relationships/tags" Target="../tags/tag1195.xml" /><Relationship Id="rId391" Type="http://schemas.openxmlformats.org/officeDocument/2006/relationships/tags" Target="../tags/tag1196.xml" /><Relationship Id="rId392" Type="http://schemas.openxmlformats.org/officeDocument/2006/relationships/tags" Target="../tags/tag1197.xml" /><Relationship Id="rId393" Type="http://schemas.openxmlformats.org/officeDocument/2006/relationships/tags" Target="../tags/tag1198.xml" /><Relationship Id="rId394" Type="http://schemas.openxmlformats.org/officeDocument/2006/relationships/tags" Target="../tags/tag1199.xml" /><Relationship Id="rId395" Type="http://schemas.openxmlformats.org/officeDocument/2006/relationships/tags" Target="../tags/tag1200.xml" /><Relationship Id="rId396" Type="http://schemas.openxmlformats.org/officeDocument/2006/relationships/tags" Target="../tags/tag1201.xml" /><Relationship Id="rId397" Type="http://schemas.openxmlformats.org/officeDocument/2006/relationships/tags" Target="../tags/tag1202.xml" /><Relationship Id="rId398" Type="http://schemas.openxmlformats.org/officeDocument/2006/relationships/tags" Target="../tags/tag1203.xml" /><Relationship Id="rId399" Type="http://schemas.openxmlformats.org/officeDocument/2006/relationships/tags" Target="../tags/tag1204.xml" /><Relationship Id="rId4" Type="http://schemas.openxmlformats.org/officeDocument/2006/relationships/tags" Target="../tags/tag812.xml" /><Relationship Id="rId40" Type="http://schemas.openxmlformats.org/officeDocument/2006/relationships/tags" Target="../tags/tag845.xml" /><Relationship Id="rId400" Type="http://schemas.openxmlformats.org/officeDocument/2006/relationships/tags" Target="../tags/tag1205.xml" /><Relationship Id="rId401" Type="http://schemas.openxmlformats.org/officeDocument/2006/relationships/tags" Target="../tags/tag1206.xml" /><Relationship Id="rId402" Type="http://schemas.openxmlformats.org/officeDocument/2006/relationships/tags" Target="../tags/tag1207.xml" /><Relationship Id="rId403" Type="http://schemas.openxmlformats.org/officeDocument/2006/relationships/tags" Target="../tags/tag1208.xml" /><Relationship Id="rId404" Type="http://schemas.openxmlformats.org/officeDocument/2006/relationships/tags" Target="../tags/tag1209.xml" /><Relationship Id="rId405" Type="http://schemas.openxmlformats.org/officeDocument/2006/relationships/tags" Target="../tags/tag1210.xml" /><Relationship Id="rId406" Type="http://schemas.openxmlformats.org/officeDocument/2006/relationships/tags" Target="../tags/tag1211.xml" /><Relationship Id="rId407" Type="http://schemas.openxmlformats.org/officeDocument/2006/relationships/tags" Target="../tags/tag1212.xml" /><Relationship Id="rId408" Type="http://schemas.openxmlformats.org/officeDocument/2006/relationships/tags" Target="../tags/tag1213.xml" /><Relationship Id="rId409" Type="http://schemas.openxmlformats.org/officeDocument/2006/relationships/tags" Target="../tags/tag1214.xml" /><Relationship Id="rId41" Type="http://schemas.openxmlformats.org/officeDocument/2006/relationships/tags" Target="../tags/tag846.xml" /><Relationship Id="rId410" Type="http://schemas.openxmlformats.org/officeDocument/2006/relationships/tags" Target="../tags/tag1215.xml" /><Relationship Id="rId411" Type="http://schemas.openxmlformats.org/officeDocument/2006/relationships/tags" Target="../tags/tag1216.xml" /><Relationship Id="rId412" Type="http://schemas.openxmlformats.org/officeDocument/2006/relationships/tags" Target="../tags/tag1217.xml" /><Relationship Id="rId413" Type="http://schemas.openxmlformats.org/officeDocument/2006/relationships/tags" Target="../tags/tag1218.xml" /><Relationship Id="rId414" Type="http://schemas.openxmlformats.org/officeDocument/2006/relationships/tags" Target="../tags/tag1219.xml" /><Relationship Id="rId415" Type="http://schemas.openxmlformats.org/officeDocument/2006/relationships/tags" Target="../tags/tag1220.xml" /><Relationship Id="rId416" Type="http://schemas.openxmlformats.org/officeDocument/2006/relationships/tags" Target="../tags/tag1221.xml" /><Relationship Id="rId417" Type="http://schemas.openxmlformats.org/officeDocument/2006/relationships/tags" Target="../tags/tag1222.xml" /><Relationship Id="rId418" Type="http://schemas.openxmlformats.org/officeDocument/2006/relationships/tags" Target="../tags/tag1223.xml" /><Relationship Id="rId419" Type="http://schemas.openxmlformats.org/officeDocument/2006/relationships/tags" Target="../tags/tag1224.xml" /><Relationship Id="rId42" Type="http://schemas.openxmlformats.org/officeDocument/2006/relationships/tags" Target="../tags/tag847.xml" /><Relationship Id="rId420" Type="http://schemas.openxmlformats.org/officeDocument/2006/relationships/tags" Target="../tags/tag1225.xml" /><Relationship Id="rId421" Type="http://schemas.openxmlformats.org/officeDocument/2006/relationships/tags" Target="../tags/tag1226.xml" /><Relationship Id="rId422" Type="http://schemas.openxmlformats.org/officeDocument/2006/relationships/tags" Target="../tags/tag1227.xml" /><Relationship Id="rId423" Type="http://schemas.openxmlformats.org/officeDocument/2006/relationships/tags" Target="../tags/tag1228.xml" /><Relationship Id="rId424" Type="http://schemas.openxmlformats.org/officeDocument/2006/relationships/tags" Target="../tags/tag1229.xml" /><Relationship Id="rId425" Type="http://schemas.openxmlformats.org/officeDocument/2006/relationships/tags" Target="../tags/tag1230.xml" /><Relationship Id="rId426" Type="http://schemas.openxmlformats.org/officeDocument/2006/relationships/tags" Target="../tags/tag1231.xml" /><Relationship Id="rId427" Type="http://schemas.openxmlformats.org/officeDocument/2006/relationships/tags" Target="../tags/tag1232.xml" /><Relationship Id="rId428" Type="http://schemas.openxmlformats.org/officeDocument/2006/relationships/tags" Target="../tags/tag1233.xml" /><Relationship Id="rId429" Type="http://schemas.openxmlformats.org/officeDocument/2006/relationships/tags" Target="../tags/tag1234.xml" /><Relationship Id="rId43" Type="http://schemas.openxmlformats.org/officeDocument/2006/relationships/tags" Target="../tags/tag848.xml" /><Relationship Id="rId430" Type="http://schemas.openxmlformats.org/officeDocument/2006/relationships/tags" Target="../tags/tag1235.xml" /><Relationship Id="rId431" Type="http://schemas.openxmlformats.org/officeDocument/2006/relationships/tags" Target="../tags/tag1236.xml" /><Relationship Id="rId432" Type="http://schemas.openxmlformats.org/officeDocument/2006/relationships/tags" Target="../tags/tag1237.xml" /><Relationship Id="rId433" Type="http://schemas.openxmlformats.org/officeDocument/2006/relationships/tags" Target="../tags/tag1238.xml" /><Relationship Id="rId434" Type="http://schemas.openxmlformats.org/officeDocument/2006/relationships/tags" Target="../tags/tag1239.xml" /><Relationship Id="rId435" Type="http://schemas.openxmlformats.org/officeDocument/2006/relationships/tags" Target="../tags/tag1240.xml" /><Relationship Id="rId436" Type="http://schemas.openxmlformats.org/officeDocument/2006/relationships/tags" Target="../tags/tag1241.xml" /><Relationship Id="rId437" Type="http://schemas.openxmlformats.org/officeDocument/2006/relationships/tags" Target="../tags/tag1242.xml" /><Relationship Id="rId438" Type="http://schemas.openxmlformats.org/officeDocument/2006/relationships/tags" Target="../tags/tag1243.xml" /><Relationship Id="rId439" Type="http://schemas.openxmlformats.org/officeDocument/2006/relationships/tags" Target="../tags/tag1244.xml" /><Relationship Id="rId44" Type="http://schemas.openxmlformats.org/officeDocument/2006/relationships/tags" Target="../tags/tag849.xml" /><Relationship Id="rId440" Type="http://schemas.openxmlformats.org/officeDocument/2006/relationships/tags" Target="../tags/tag1245.xml" /><Relationship Id="rId441" Type="http://schemas.openxmlformats.org/officeDocument/2006/relationships/tags" Target="../tags/tag1246.xml" /><Relationship Id="rId442" Type="http://schemas.openxmlformats.org/officeDocument/2006/relationships/tags" Target="../tags/tag1247.xml" /><Relationship Id="rId443" Type="http://schemas.openxmlformats.org/officeDocument/2006/relationships/tags" Target="../tags/tag1248.xml" /><Relationship Id="rId444" Type="http://schemas.openxmlformats.org/officeDocument/2006/relationships/tags" Target="../tags/tag1249.xml" /><Relationship Id="rId445" Type="http://schemas.openxmlformats.org/officeDocument/2006/relationships/tags" Target="../tags/tag1250.xml" /><Relationship Id="rId446" Type="http://schemas.openxmlformats.org/officeDocument/2006/relationships/tags" Target="../tags/tag1251.xml" /><Relationship Id="rId447" Type="http://schemas.openxmlformats.org/officeDocument/2006/relationships/tags" Target="../tags/tag1252.xml" /><Relationship Id="rId448" Type="http://schemas.openxmlformats.org/officeDocument/2006/relationships/tags" Target="../tags/tag1253.xml" /><Relationship Id="rId449" Type="http://schemas.openxmlformats.org/officeDocument/2006/relationships/tags" Target="../tags/tag1254.xml" /><Relationship Id="rId45" Type="http://schemas.openxmlformats.org/officeDocument/2006/relationships/tags" Target="../tags/tag850.xml" /><Relationship Id="rId450" Type="http://schemas.openxmlformats.org/officeDocument/2006/relationships/tags" Target="../tags/tag1255.xml" /><Relationship Id="rId451" Type="http://schemas.openxmlformats.org/officeDocument/2006/relationships/tags" Target="../tags/tag1256.xml" /><Relationship Id="rId452" Type="http://schemas.openxmlformats.org/officeDocument/2006/relationships/tags" Target="../tags/tag1257.xml" /><Relationship Id="rId453" Type="http://schemas.openxmlformats.org/officeDocument/2006/relationships/tags" Target="../tags/tag1258.xml" /><Relationship Id="rId454" Type="http://schemas.openxmlformats.org/officeDocument/2006/relationships/tags" Target="../tags/tag1259.xml" /><Relationship Id="rId455" Type="http://schemas.openxmlformats.org/officeDocument/2006/relationships/tags" Target="../tags/tag1260.xml" /><Relationship Id="rId456" Type="http://schemas.openxmlformats.org/officeDocument/2006/relationships/tags" Target="../tags/tag1261.xml" /><Relationship Id="rId457" Type="http://schemas.openxmlformats.org/officeDocument/2006/relationships/tags" Target="../tags/tag1262.xml" /><Relationship Id="rId458" Type="http://schemas.openxmlformats.org/officeDocument/2006/relationships/tags" Target="../tags/tag1263.xml" /><Relationship Id="rId459" Type="http://schemas.openxmlformats.org/officeDocument/2006/relationships/tags" Target="../tags/tag1264.xml" /><Relationship Id="rId46" Type="http://schemas.openxmlformats.org/officeDocument/2006/relationships/tags" Target="../tags/tag851.xml" /><Relationship Id="rId460" Type="http://schemas.openxmlformats.org/officeDocument/2006/relationships/tags" Target="../tags/tag1265.xml" /><Relationship Id="rId461" Type="http://schemas.openxmlformats.org/officeDocument/2006/relationships/tags" Target="../tags/tag1266.xml" /><Relationship Id="rId462" Type="http://schemas.openxmlformats.org/officeDocument/2006/relationships/tags" Target="../tags/tag1267.xml" /><Relationship Id="rId463" Type="http://schemas.openxmlformats.org/officeDocument/2006/relationships/tags" Target="../tags/tag1268.xml" /><Relationship Id="rId464" Type="http://schemas.openxmlformats.org/officeDocument/2006/relationships/tags" Target="../tags/tag1269.xml" /><Relationship Id="rId465" Type="http://schemas.openxmlformats.org/officeDocument/2006/relationships/tags" Target="../tags/tag1270.xml" /><Relationship Id="rId466" Type="http://schemas.openxmlformats.org/officeDocument/2006/relationships/tags" Target="../tags/tag1271.xml" /><Relationship Id="rId467" Type="http://schemas.openxmlformats.org/officeDocument/2006/relationships/tags" Target="../tags/tag1272.xml" /><Relationship Id="rId468" Type="http://schemas.openxmlformats.org/officeDocument/2006/relationships/tags" Target="../tags/tag1273.xml" /><Relationship Id="rId469" Type="http://schemas.openxmlformats.org/officeDocument/2006/relationships/tags" Target="../tags/tag1274.xml" /><Relationship Id="rId47" Type="http://schemas.openxmlformats.org/officeDocument/2006/relationships/tags" Target="../tags/tag852.xml" /><Relationship Id="rId470" Type="http://schemas.openxmlformats.org/officeDocument/2006/relationships/tags" Target="../tags/tag1275.xml" /><Relationship Id="rId471" Type="http://schemas.openxmlformats.org/officeDocument/2006/relationships/tags" Target="../tags/tag1276.xml" /><Relationship Id="rId472" Type="http://schemas.openxmlformats.org/officeDocument/2006/relationships/tags" Target="../tags/tag1277.xml" /><Relationship Id="rId473" Type="http://schemas.openxmlformats.org/officeDocument/2006/relationships/tags" Target="../tags/tag1278.xml" /><Relationship Id="rId474" Type="http://schemas.openxmlformats.org/officeDocument/2006/relationships/tags" Target="../tags/tag1279.xml" /><Relationship Id="rId475" Type="http://schemas.openxmlformats.org/officeDocument/2006/relationships/tags" Target="../tags/tag1280.xml" /><Relationship Id="rId476" Type="http://schemas.openxmlformats.org/officeDocument/2006/relationships/tags" Target="../tags/tag1281.xml" /><Relationship Id="rId477" Type="http://schemas.openxmlformats.org/officeDocument/2006/relationships/tags" Target="../tags/tag1282.xml" /><Relationship Id="rId478" Type="http://schemas.openxmlformats.org/officeDocument/2006/relationships/tags" Target="../tags/tag1283.xml" /><Relationship Id="rId479" Type="http://schemas.openxmlformats.org/officeDocument/2006/relationships/tags" Target="../tags/tag1284.xml" /><Relationship Id="rId48" Type="http://schemas.openxmlformats.org/officeDocument/2006/relationships/tags" Target="../tags/tag853.xml" /><Relationship Id="rId480" Type="http://schemas.openxmlformats.org/officeDocument/2006/relationships/tags" Target="../tags/tag1285.xml" /><Relationship Id="rId481" Type="http://schemas.openxmlformats.org/officeDocument/2006/relationships/tags" Target="../tags/tag1286.xml" /><Relationship Id="rId482" Type="http://schemas.openxmlformats.org/officeDocument/2006/relationships/tags" Target="../tags/tag1287.xml" /><Relationship Id="rId483" Type="http://schemas.openxmlformats.org/officeDocument/2006/relationships/tags" Target="../tags/tag1288.xml" /><Relationship Id="rId484" Type="http://schemas.openxmlformats.org/officeDocument/2006/relationships/tags" Target="../tags/tag1289.xml" /><Relationship Id="rId485" Type="http://schemas.openxmlformats.org/officeDocument/2006/relationships/tags" Target="../tags/tag1290.xml" /><Relationship Id="rId486" Type="http://schemas.openxmlformats.org/officeDocument/2006/relationships/tags" Target="../tags/tag1291.xml" /><Relationship Id="rId487" Type="http://schemas.openxmlformats.org/officeDocument/2006/relationships/tags" Target="../tags/tag1292.xml" /><Relationship Id="rId488" Type="http://schemas.openxmlformats.org/officeDocument/2006/relationships/tags" Target="../tags/tag1293.xml" /><Relationship Id="rId489" Type="http://schemas.openxmlformats.org/officeDocument/2006/relationships/tags" Target="../tags/tag1294.xml" /><Relationship Id="rId49" Type="http://schemas.openxmlformats.org/officeDocument/2006/relationships/tags" Target="../tags/tag854.xml" /><Relationship Id="rId490" Type="http://schemas.openxmlformats.org/officeDocument/2006/relationships/tags" Target="../tags/tag1295.xml" /><Relationship Id="rId491" Type="http://schemas.openxmlformats.org/officeDocument/2006/relationships/tags" Target="../tags/tag1296.xml" /><Relationship Id="rId492" Type="http://schemas.openxmlformats.org/officeDocument/2006/relationships/tags" Target="../tags/tag1297.xml" /><Relationship Id="rId493" Type="http://schemas.openxmlformats.org/officeDocument/2006/relationships/tags" Target="../tags/tag1298.xml" /><Relationship Id="rId494" Type="http://schemas.openxmlformats.org/officeDocument/2006/relationships/tags" Target="../tags/tag1299.xml" /><Relationship Id="rId495" Type="http://schemas.openxmlformats.org/officeDocument/2006/relationships/tags" Target="../tags/tag1300.xml" /><Relationship Id="rId496" Type="http://schemas.openxmlformats.org/officeDocument/2006/relationships/tags" Target="../tags/tag1301.xml" /><Relationship Id="rId497" Type="http://schemas.openxmlformats.org/officeDocument/2006/relationships/tags" Target="../tags/tag1302.xml" /><Relationship Id="rId498" Type="http://schemas.openxmlformats.org/officeDocument/2006/relationships/tags" Target="../tags/tag1303.xml" /><Relationship Id="rId499" Type="http://schemas.openxmlformats.org/officeDocument/2006/relationships/tags" Target="../tags/tag1304.xml" /><Relationship Id="rId5" Type="http://schemas.openxmlformats.org/officeDocument/2006/relationships/tags" Target="../tags/tag813.xml" /><Relationship Id="rId50" Type="http://schemas.openxmlformats.org/officeDocument/2006/relationships/tags" Target="../tags/tag855.xml" /><Relationship Id="rId500" Type="http://schemas.openxmlformats.org/officeDocument/2006/relationships/tags" Target="../tags/tag1305.xml" /><Relationship Id="rId501" Type="http://schemas.openxmlformats.org/officeDocument/2006/relationships/tags" Target="../tags/tag1306.xml" /><Relationship Id="rId502" Type="http://schemas.openxmlformats.org/officeDocument/2006/relationships/tags" Target="../tags/tag1307.xml" /><Relationship Id="rId503" Type="http://schemas.openxmlformats.org/officeDocument/2006/relationships/tags" Target="../tags/tag1308.xml" /><Relationship Id="rId504" Type="http://schemas.openxmlformats.org/officeDocument/2006/relationships/tags" Target="../tags/tag1309.xml" /><Relationship Id="rId505" Type="http://schemas.openxmlformats.org/officeDocument/2006/relationships/tags" Target="../tags/tag1310.xml" /><Relationship Id="rId506" Type="http://schemas.openxmlformats.org/officeDocument/2006/relationships/tags" Target="../tags/tag1311.xml" /><Relationship Id="rId507" Type="http://schemas.openxmlformats.org/officeDocument/2006/relationships/tags" Target="../tags/tag1312.xml" /><Relationship Id="rId508" Type="http://schemas.openxmlformats.org/officeDocument/2006/relationships/tags" Target="../tags/tag1313.xml" /><Relationship Id="rId509" Type="http://schemas.openxmlformats.org/officeDocument/2006/relationships/tags" Target="../tags/tag1314.xml" /><Relationship Id="rId51" Type="http://schemas.openxmlformats.org/officeDocument/2006/relationships/tags" Target="../tags/tag856.xml" /><Relationship Id="rId510" Type="http://schemas.openxmlformats.org/officeDocument/2006/relationships/tags" Target="../tags/tag1315.xml" /><Relationship Id="rId511" Type="http://schemas.openxmlformats.org/officeDocument/2006/relationships/tags" Target="../tags/tag1316.xml" /><Relationship Id="rId512" Type="http://schemas.openxmlformats.org/officeDocument/2006/relationships/tags" Target="../tags/tag1317.xml" /><Relationship Id="rId513" Type="http://schemas.openxmlformats.org/officeDocument/2006/relationships/tags" Target="../tags/tag1318.xml" /><Relationship Id="rId514" Type="http://schemas.openxmlformats.org/officeDocument/2006/relationships/tags" Target="../tags/tag1319.xml" /><Relationship Id="rId515" Type="http://schemas.openxmlformats.org/officeDocument/2006/relationships/tags" Target="../tags/tag1320.xml" /><Relationship Id="rId516" Type="http://schemas.openxmlformats.org/officeDocument/2006/relationships/tags" Target="../tags/tag1321.xml" /><Relationship Id="rId517" Type="http://schemas.openxmlformats.org/officeDocument/2006/relationships/tags" Target="../tags/tag1322.xml" /><Relationship Id="rId518" Type="http://schemas.openxmlformats.org/officeDocument/2006/relationships/tags" Target="../tags/tag1323.xml" /><Relationship Id="rId519" Type="http://schemas.openxmlformats.org/officeDocument/2006/relationships/tags" Target="../tags/tag1324.xml" /><Relationship Id="rId52" Type="http://schemas.openxmlformats.org/officeDocument/2006/relationships/tags" Target="../tags/tag857.xml" /><Relationship Id="rId520" Type="http://schemas.openxmlformats.org/officeDocument/2006/relationships/tags" Target="../tags/tag1325.xml" /><Relationship Id="rId521" Type="http://schemas.openxmlformats.org/officeDocument/2006/relationships/tags" Target="../tags/tag1326.xml" /><Relationship Id="rId522" Type="http://schemas.openxmlformats.org/officeDocument/2006/relationships/tags" Target="../tags/tag1327.xml" /><Relationship Id="rId523" Type="http://schemas.openxmlformats.org/officeDocument/2006/relationships/tags" Target="../tags/tag1328.xml" /><Relationship Id="rId524" Type="http://schemas.openxmlformats.org/officeDocument/2006/relationships/tags" Target="../tags/tag1329.xml" /><Relationship Id="rId525" Type="http://schemas.openxmlformats.org/officeDocument/2006/relationships/tags" Target="../tags/tag1330.xml" /><Relationship Id="rId526" Type="http://schemas.openxmlformats.org/officeDocument/2006/relationships/tags" Target="../tags/tag1331.xml" /><Relationship Id="rId527" Type="http://schemas.openxmlformats.org/officeDocument/2006/relationships/tags" Target="../tags/tag1332.xml" /><Relationship Id="rId528" Type="http://schemas.openxmlformats.org/officeDocument/2006/relationships/tags" Target="../tags/tag1333.xml" /><Relationship Id="rId529" Type="http://schemas.openxmlformats.org/officeDocument/2006/relationships/tags" Target="../tags/tag1334.xml" /><Relationship Id="rId53" Type="http://schemas.openxmlformats.org/officeDocument/2006/relationships/tags" Target="../tags/tag858.xml" /><Relationship Id="rId530" Type="http://schemas.openxmlformats.org/officeDocument/2006/relationships/tags" Target="../tags/tag1335.xml" /><Relationship Id="rId531" Type="http://schemas.openxmlformats.org/officeDocument/2006/relationships/tags" Target="../tags/tag1336.xml" /><Relationship Id="rId532" Type="http://schemas.openxmlformats.org/officeDocument/2006/relationships/tags" Target="../tags/tag1337.xml" /><Relationship Id="rId533" Type="http://schemas.openxmlformats.org/officeDocument/2006/relationships/tags" Target="../tags/tag1338.xml" /><Relationship Id="rId534" Type="http://schemas.openxmlformats.org/officeDocument/2006/relationships/tags" Target="../tags/tag1339.xml" /><Relationship Id="rId535" Type="http://schemas.openxmlformats.org/officeDocument/2006/relationships/tags" Target="../tags/tag1340.xml" /><Relationship Id="rId536" Type="http://schemas.openxmlformats.org/officeDocument/2006/relationships/tags" Target="../tags/tag1341.xml" /><Relationship Id="rId537" Type="http://schemas.openxmlformats.org/officeDocument/2006/relationships/tags" Target="../tags/tag1342.xml" /><Relationship Id="rId538" Type="http://schemas.openxmlformats.org/officeDocument/2006/relationships/tags" Target="../tags/tag1343.xml" /><Relationship Id="rId539" Type="http://schemas.openxmlformats.org/officeDocument/2006/relationships/tags" Target="../tags/tag1344.xml" /><Relationship Id="rId54" Type="http://schemas.openxmlformats.org/officeDocument/2006/relationships/tags" Target="../tags/tag859.xml" /><Relationship Id="rId540" Type="http://schemas.openxmlformats.org/officeDocument/2006/relationships/tags" Target="../tags/tag1345.xml" /><Relationship Id="rId541" Type="http://schemas.openxmlformats.org/officeDocument/2006/relationships/tags" Target="../tags/tag1346.xml" /><Relationship Id="rId542" Type="http://schemas.openxmlformats.org/officeDocument/2006/relationships/tags" Target="../tags/tag1347.xml" /><Relationship Id="rId543" Type="http://schemas.openxmlformats.org/officeDocument/2006/relationships/tags" Target="../tags/tag1348.xml" /><Relationship Id="rId544" Type="http://schemas.openxmlformats.org/officeDocument/2006/relationships/tags" Target="../tags/tag1349.xml" /><Relationship Id="rId545" Type="http://schemas.openxmlformats.org/officeDocument/2006/relationships/tags" Target="../tags/tag1350.xml" /><Relationship Id="rId546" Type="http://schemas.openxmlformats.org/officeDocument/2006/relationships/tags" Target="../tags/tag1351.xml" /><Relationship Id="rId547" Type="http://schemas.openxmlformats.org/officeDocument/2006/relationships/tags" Target="../tags/tag1352.xml" /><Relationship Id="rId548" Type="http://schemas.openxmlformats.org/officeDocument/2006/relationships/tags" Target="../tags/tag1353.xml" /><Relationship Id="rId549" Type="http://schemas.openxmlformats.org/officeDocument/2006/relationships/tags" Target="../tags/tag1354.xml" /><Relationship Id="rId55" Type="http://schemas.openxmlformats.org/officeDocument/2006/relationships/tags" Target="../tags/tag860.xml" /><Relationship Id="rId550" Type="http://schemas.openxmlformats.org/officeDocument/2006/relationships/tags" Target="../tags/tag1355.xml" /><Relationship Id="rId551" Type="http://schemas.openxmlformats.org/officeDocument/2006/relationships/tags" Target="../tags/tag1356.xml" /><Relationship Id="rId552" Type="http://schemas.openxmlformats.org/officeDocument/2006/relationships/tags" Target="../tags/tag1357.xml" /><Relationship Id="rId553" Type="http://schemas.openxmlformats.org/officeDocument/2006/relationships/tags" Target="../tags/tag1358.xml" /><Relationship Id="rId554" Type="http://schemas.openxmlformats.org/officeDocument/2006/relationships/tags" Target="../tags/tag1359.xml" /><Relationship Id="rId555" Type="http://schemas.openxmlformats.org/officeDocument/2006/relationships/tags" Target="../tags/tag1360.xml" /><Relationship Id="rId556" Type="http://schemas.openxmlformats.org/officeDocument/2006/relationships/tags" Target="../tags/tag1361.xml" /><Relationship Id="rId557" Type="http://schemas.openxmlformats.org/officeDocument/2006/relationships/tags" Target="../tags/tag1362.xml" /><Relationship Id="rId558" Type="http://schemas.openxmlformats.org/officeDocument/2006/relationships/tags" Target="../tags/tag1363.xml" /><Relationship Id="rId559" Type="http://schemas.openxmlformats.org/officeDocument/2006/relationships/tags" Target="../tags/tag1364.xml" /><Relationship Id="rId56" Type="http://schemas.openxmlformats.org/officeDocument/2006/relationships/tags" Target="../tags/tag861.xml" /><Relationship Id="rId560" Type="http://schemas.openxmlformats.org/officeDocument/2006/relationships/tags" Target="../tags/tag1365.xml" /><Relationship Id="rId561" Type="http://schemas.openxmlformats.org/officeDocument/2006/relationships/tags" Target="../tags/tag1366.xml" /><Relationship Id="rId562" Type="http://schemas.openxmlformats.org/officeDocument/2006/relationships/tags" Target="../tags/tag1367.xml" /><Relationship Id="rId563" Type="http://schemas.openxmlformats.org/officeDocument/2006/relationships/tags" Target="../tags/tag1368.xml" /><Relationship Id="rId564" Type="http://schemas.openxmlformats.org/officeDocument/2006/relationships/tags" Target="../tags/tag1369.xml" /><Relationship Id="rId565" Type="http://schemas.openxmlformats.org/officeDocument/2006/relationships/tags" Target="../tags/tag1370.xml" /><Relationship Id="rId566" Type="http://schemas.openxmlformats.org/officeDocument/2006/relationships/tags" Target="../tags/tag1371.xml" /><Relationship Id="rId567" Type="http://schemas.openxmlformats.org/officeDocument/2006/relationships/tags" Target="../tags/tag1372.xml" /><Relationship Id="rId568" Type="http://schemas.openxmlformats.org/officeDocument/2006/relationships/tags" Target="../tags/tag1373.xml" /><Relationship Id="rId569" Type="http://schemas.openxmlformats.org/officeDocument/2006/relationships/tags" Target="../tags/tag1374.xml" /><Relationship Id="rId57" Type="http://schemas.openxmlformats.org/officeDocument/2006/relationships/tags" Target="../tags/tag862.xml" /><Relationship Id="rId570" Type="http://schemas.openxmlformats.org/officeDocument/2006/relationships/tags" Target="../tags/tag1375.xml" /><Relationship Id="rId571" Type="http://schemas.openxmlformats.org/officeDocument/2006/relationships/tags" Target="../tags/tag1376.xml" /><Relationship Id="rId572" Type="http://schemas.openxmlformats.org/officeDocument/2006/relationships/tags" Target="../tags/tag1377.xml" /><Relationship Id="rId573" Type="http://schemas.openxmlformats.org/officeDocument/2006/relationships/tags" Target="../tags/tag1378.xml" /><Relationship Id="rId574" Type="http://schemas.openxmlformats.org/officeDocument/2006/relationships/tags" Target="../tags/tag1379.xml" /><Relationship Id="rId575" Type="http://schemas.openxmlformats.org/officeDocument/2006/relationships/tags" Target="../tags/tag1380.xml" /><Relationship Id="rId576" Type="http://schemas.openxmlformats.org/officeDocument/2006/relationships/tags" Target="../tags/tag1381.xml" /><Relationship Id="rId577" Type="http://schemas.openxmlformats.org/officeDocument/2006/relationships/tags" Target="../tags/tag1382.xml" /><Relationship Id="rId578" Type="http://schemas.openxmlformats.org/officeDocument/2006/relationships/tags" Target="../tags/tag1383.xml" /><Relationship Id="rId579" Type="http://schemas.openxmlformats.org/officeDocument/2006/relationships/tags" Target="../tags/tag1384.xml" /><Relationship Id="rId58" Type="http://schemas.openxmlformats.org/officeDocument/2006/relationships/tags" Target="../tags/tag863.xml" /><Relationship Id="rId580" Type="http://schemas.openxmlformats.org/officeDocument/2006/relationships/tags" Target="../tags/tag1385.xml" /><Relationship Id="rId581" Type="http://schemas.openxmlformats.org/officeDocument/2006/relationships/tags" Target="../tags/tag1386.xml" /><Relationship Id="rId582" Type="http://schemas.openxmlformats.org/officeDocument/2006/relationships/tags" Target="../tags/tag1387.xml" /><Relationship Id="rId583" Type="http://schemas.openxmlformats.org/officeDocument/2006/relationships/tags" Target="../tags/tag1388.xml" /><Relationship Id="rId584" Type="http://schemas.openxmlformats.org/officeDocument/2006/relationships/tags" Target="../tags/tag1389.xml" /><Relationship Id="rId585" Type="http://schemas.openxmlformats.org/officeDocument/2006/relationships/tags" Target="../tags/tag1390.xml" /><Relationship Id="rId586" Type="http://schemas.openxmlformats.org/officeDocument/2006/relationships/tags" Target="../tags/tag1391.xml" /><Relationship Id="rId587" Type="http://schemas.openxmlformats.org/officeDocument/2006/relationships/tags" Target="../tags/tag1392.xml" /><Relationship Id="rId588" Type="http://schemas.openxmlformats.org/officeDocument/2006/relationships/tags" Target="../tags/tag1393.xml" /><Relationship Id="rId589" Type="http://schemas.openxmlformats.org/officeDocument/2006/relationships/tags" Target="../tags/tag1394.xml" /><Relationship Id="rId59" Type="http://schemas.openxmlformats.org/officeDocument/2006/relationships/tags" Target="../tags/tag864.xml" /><Relationship Id="rId590" Type="http://schemas.openxmlformats.org/officeDocument/2006/relationships/tags" Target="../tags/tag1395.xml" /><Relationship Id="rId591" Type="http://schemas.openxmlformats.org/officeDocument/2006/relationships/tags" Target="../tags/tag1396.xml" /><Relationship Id="rId592" Type="http://schemas.openxmlformats.org/officeDocument/2006/relationships/tags" Target="../tags/tag1397.xml" /><Relationship Id="rId593" Type="http://schemas.openxmlformats.org/officeDocument/2006/relationships/tags" Target="../tags/tag1398.xml" /><Relationship Id="rId594" Type="http://schemas.openxmlformats.org/officeDocument/2006/relationships/tags" Target="../tags/tag1399.xml" /><Relationship Id="rId595" Type="http://schemas.openxmlformats.org/officeDocument/2006/relationships/tags" Target="../tags/tag1400.xml" /><Relationship Id="rId596" Type="http://schemas.openxmlformats.org/officeDocument/2006/relationships/tags" Target="../tags/tag1401.xml" /><Relationship Id="rId597" Type="http://schemas.openxmlformats.org/officeDocument/2006/relationships/tags" Target="../tags/tag1402.xml" /><Relationship Id="rId598" Type="http://schemas.openxmlformats.org/officeDocument/2006/relationships/tags" Target="../tags/tag1403.xml" /><Relationship Id="rId599" Type="http://schemas.openxmlformats.org/officeDocument/2006/relationships/tags" Target="../tags/tag1404.xml" /><Relationship Id="rId6" Type="http://schemas.openxmlformats.org/officeDocument/2006/relationships/tags" Target="../tags/tag814.xml" /><Relationship Id="rId60" Type="http://schemas.openxmlformats.org/officeDocument/2006/relationships/tags" Target="../tags/tag865.xml" /><Relationship Id="rId600" Type="http://schemas.openxmlformats.org/officeDocument/2006/relationships/tags" Target="../tags/tag1405.xml" /><Relationship Id="rId601" Type="http://schemas.openxmlformats.org/officeDocument/2006/relationships/tags" Target="../tags/tag1406.xml" /><Relationship Id="rId602" Type="http://schemas.openxmlformats.org/officeDocument/2006/relationships/tags" Target="../tags/tag1407.xml" /><Relationship Id="rId603" Type="http://schemas.openxmlformats.org/officeDocument/2006/relationships/tags" Target="../tags/tag1408.xml" /><Relationship Id="rId604" Type="http://schemas.openxmlformats.org/officeDocument/2006/relationships/tags" Target="../tags/tag1409.xml" /><Relationship Id="rId605" Type="http://schemas.openxmlformats.org/officeDocument/2006/relationships/tags" Target="../tags/tag1410.xml" /><Relationship Id="rId606" Type="http://schemas.openxmlformats.org/officeDocument/2006/relationships/tags" Target="../tags/tag1411.xml" /><Relationship Id="rId607" Type="http://schemas.openxmlformats.org/officeDocument/2006/relationships/tags" Target="../tags/tag1412.xml" /><Relationship Id="rId608" Type="http://schemas.openxmlformats.org/officeDocument/2006/relationships/tags" Target="../tags/tag1413.xml" /><Relationship Id="rId609" Type="http://schemas.openxmlformats.org/officeDocument/2006/relationships/tags" Target="../tags/tag1414.xml" /><Relationship Id="rId61" Type="http://schemas.openxmlformats.org/officeDocument/2006/relationships/tags" Target="../tags/tag866.xml" /><Relationship Id="rId610" Type="http://schemas.openxmlformats.org/officeDocument/2006/relationships/tags" Target="../tags/tag1415.xml" /><Relationship Id="rId611" Type="http://schemas.openxmlformats.org/officeDocument/2006/relationships/tags" Target="../tags/tag1416.xml" /><Relationship Id="rId612" Type="http://schemas.openxmlformats.org/officeDocument/2006/relationships/tags" Target="../tags/tag1417.xml" /><Relationship Id="rId613" Type="http://schemas.openxmlformats.org/officeDocument/2006/relationships/tags" Target="../tags/tag1418.xml" /><Relationship Id="rId614" Type="http://schemas.openxmlformats.org/officeDocument/2006/relationships/tags" Target="../tags/tag1419.xml" /><Relationship Id="rId615" Type="http://schemas.openxmlformats.org/officeDocument/2006/relationships/tags" Target="../tags/tag1420.xml" /><Relationship Id="rId616" Type="http://schemas.openxmlformats.org/officeDocument/2006/relationships/tags" Target="../tags/tag1421.xml" /><Relationship Id="rId617" Type="http://schemas.openxmlformats.org/officeDocument/2006/relationships/tags" Target="../tags/tag1422.xml" /><Relationship Id="rId618" Type="http://schemas.openxmlformats.org/officeDocument/2006/relationships/tags" Target="../tags/tag1423.xml" /><Relationship Id="rId619" Type="http://schemas.openxmlformats.org/officeDocument/2006/relationships/tags" Target="../tags/tag1424.xml" /><Relationship Id="rId62" Type="http://schemas.openxmlformats.org/officeDocument/2006/relationships/tags" Target="../tags/tag867.xml" /><Relationship Id="rId620" Type="http://schemas.openxmlformats.org/officeDocument/2006/relationships/tags" Target="../tags/tag1425.xml" /><Relationship Id="rId621" Type="http://schemas.openxmlformats.org/officeDocument/2006/relationships/tags" Target="../tags/tag1426.xml" /><Relationship Id="rId622" Type="http://schemas.openxmlformats.org/officeDocument/2006/relationships/tags" Target="../tags/tag1427.xml" /><Relationship Id="rId623" Type="http://schemas.openxmlformats.org/officeDocument/2006/relationships/tags" Target="../tags/tag1428.xml" /><Relationship Id="rId624" Type="http://schemas.openxmlformats.org/officeDocument/2006/relationships/tags" Target="../tags/tag1429.xml" /><Relationship Id="rId625" Type="http://schemas.openxmlformats.org/officeDocument/2006/relationships/tags" Target="../tags/tag1430.xml" /><Relationship Id="rId626" Type="http://schemas.openxmlformats.org/officeDocument/2006/relationships/tags" Target="../tags/tag1431.xml" /><Relationship Id="rId627" Type="http://schemas.openxmlformats.org/officeDocument/2006/relationships/tags" Target="../tags/tag1432.xml" /><Relationship Id="rId628" Type="http://schemas.openxmlformats.org/officeDocument/2006/relationships/tags" Target="../tags/tag1433.xml" /><Relationship Id="rId629" Type="http://schemas.openxmlformats.org/officeDocument/2006/relationships/tags" Target="../tags/tag1434.xml" /><Relationship Id="rId63" Type="http://schemas.openxmlformats.org/officeDocument/2006/relationships/tags" Target="../tags/tag868.xml" /><Relationship Id="rId630" Type="http://schemas.openxmlformats.org/officeDocument/2006/relationships/tags" Target="../tags/tag1435.xml" /><Relationship Id="rId631" Type="http://schemas.openxmlformats.org/officeDocument/2006/relationships/tags" Target="../tags/tag1436.xml" /><Relationship Id="rId632" Type="http://schemas.openxmlformats.org/officeDocument/2006/relationships/tags" Target="../tags/tag1437.xml" /><Relationship Id="rId633" Type="http://schemas.openxmlformats.org/officeDocument/2006/relationships/tags" Target="../tags/tag1438.xml" /><Relationship Id="rId634" Type="http://schemas.openxmlformats.org/officeDocument/2006/relationships/tags" Target="../tags/tag1439.xml" /><Relationship Id="rId635" Type="http://schemas.openxmlformats.org/officeDocument/2006/relationships/tags" Target="../tags/tag1440.xml" /><Relationship Id="rId636" Type="http://schemas.openxmlformats.org/officeDocument/2006/relationships/tags" Target="../tags/tag1441.xml" /><Relationship Id="rId637" Type="http://schemas.openxmlformats.org/officeDocument/2006/relationships/tags" Target="../tags/tag1442.xml" /><Relationship Id="rId638" Type="http://schemas.openxmlformats.org/officeDocument/2006/relationships/tags" Target="../tags/tag1443.xml" /><Relationship Id="rId639" Type="http://schemas.openxmlformats.org/officeDocument/2006/relationships/tags" Target="../tags/tag1444.xml" /><Relationship Id="rId64" Type="http://schemas.openxmlformats.org/officeDocument/2006/relationships/tags" Target="../tags/tag869.xml" /><Relationship Id="rId640" Type="http://schemas.openxmlformats.org/officeDocument/2006/relationships/tags" Target="../tags/tag1445.xml" /><Relationship Id="rId641" Type="http://schemas.openxmlformats.org/officeDocument/2006/relationships/tags" Target="../tags/tag1446.xml" /><Relationship Id="rId642" Type="http://schemas.openxmlformats.org/officeDocument/2006/relationships/tags" Target="../tags/tag1447.xml" /><Relationship Id="rId643" Type="http://schemas.openxmlformats.org/officeDocument/2006/relationships/tags" Target="../tags/tag1448.xml" /><Relationship Id="rId644" Type="http://schemas.openxmlformats.org/officeDocument/2006/relationships/tags" Target="../tags/tag1449.xml" /><Relationship Id="rId645" Type="http://schemas.openxmlformats.org/officeDocument/2006/relationships/tags" Target="../tags/tag1450.xml" /><Relationship Id="rId646" Type="http://schemas.openxmlformats.org/officeDocument/2006/relationships/tags" Target="../tags/tag1451.xml" /><Relationship Id="rId647" Type="http://schemas.openxmlformats.org/officeDocument/2006/relationships/tags" Target="../tags/tag1452.xml" /><Relationship Id="rId648" Type="http://schemas.openxmlformats.org/officeDocument/2006/relationships/tags" Target="../tags/tag1453.xml" /><Relationship Id="rId649" Type="http://schemas.openxmlformats.org/officeDocument/2006/relationships/tags" Target="../tags/tag1454.xml" /><Relationship Id="rId65" Type="http://schemas.openxmlformats.org/officeDocument/2006/relationships/tags" Target="../tags/tag870.xml" /><Relationship Id="rId650" Type="http://schemas.openxmlformats.org/officeDocument/2006/relationships/tags" Target="../tags/tag1455.xml" /><Relationship Id="rId651" Type="http://schemas.openxmlformats.org/officeDocument/2006/relationships/tags" Target="../tags/tag1456.xml" /><Relationship Id="rId652" Type="http://schemas.openxmlformats.org/officeDocument/2006/relationships/tags" Target="../tags/tag1457.xml" /><Relationship Id="rId653" Type="http://schemas.openxmlformats.org/officeDocument/2006/relationships/tags" Target="../tags/tag1458.xml" /><Relationship Id="rId654" Type="http://schemas.openxmlformats.org/officeDocument/2006/relationships/tags" Target="../tags/tag1459.xml" /><Relationship Id="rId655" Type="http://schemas.openxmlformats.org/officeDocument/2006/relationships/tags" Target="../tags/tag1460.xml" /><Relationship Id="rId656" Type="http://schemas.openxmlformats.org/officeDocument/2006/relationships/tags" Target="../tags/tag1461.xml" /><Relationship Id="rId657" Type="http://schemas.openxmlformats.org/officeDocument/2006/relationships/tags" Target="../tags/tag1462.xml" /><Relationship Id="rId658" Type="http://schemas.openxmlformats.org/officeDocument/2006/relationships/tags" Target="../tags/tag1463.xml" /><Relationship Id="rId659" Type="http://schemas.openxmlformats.org/officeDocument/2006/relationships/tags" Target="../tags/tag1464.xml" /><Relationship Id="rId66" Type="http://schemas.openxmlformats.org/officeDocument/2006/relationships/tags" Target="../tags/tag871.xml" /><Relationship Id="rId660" Type="http://schemas.openxmlformats.org/officeDocument/2006/relationships/tags" Target="../tags/tag1465.xml" /><Relationship Id="rId661" Type="http://schemas.openxmlformats.org/officeDocument/2006/relationships/tags" Target="../tags/tag1466.xml" /><Relationship Id="rId662" Type="http://schemas.openxmlformats.org/officeDocument/2006/relationships/tags" Target="../tags/tag1467.xml" /><Relationship Id="rId663" Type="http://schemas.openxmlformats.org/officeDocument/2006/relationships/tags" Target="../tags/tag1468.xml" /><Relationship Id="rId664" Type="http://schemas.openxmlformats.org/officeDocument/2006/relationships/tags" Target="../tags/tag1469.xml" /><Relationship Id="rId665" Type="http://schemas.openxmlformats.org/officeDocument/2006/relationships/tags" Target="../tags/tag1470.xml" /><Relationship Id="rId666" Type="http://schemas.openxmlformats.org/officeDocument/2006/relationships/tags" Target="../tags/tag1471.xml" /><Relationship Id="rId667" Type="http://schemas.openxmlformats.org/officeDocument/2006/relationships/tags" Target="../tags/tag1472.xml" /><Relationship Id="rId668" Type="http://schemas.openxmlformats.org/officeDocument/2006/relationships/tags" Target="../tags/tag1473.xml" /><Relationship Id="rId669" Type="http://schemas.openxmlformats.org/officeDocument/2006/relationships/tags" Target="../tags/tag1474.xml" /><Relationship Id="rId67" Type="http://schemas.openxmlformats.org/officeDocument/2006/relationships/tags" Target="../tags/tag872.xml" /><Relationship Id="rId670" Type="http://schemas.openxmlformats.org/officeDocument/2006/relationships/tags" Target="../tags/tag1475.xml" /><Relationship Id="rId671" Type="http://schemas.openxmlformats.org/officeDocument/2006/relationships/tags" Target="../tags/tag1476.xml" /><Relationship Id="rId672" Type="http://schemas.openxmlformats.org/officeDocument/2006/relationships/tags" Target="../tags/tag1477.xml" /><Relationship Id="rId673" Type="http://schemas.openxmlformats.org/officeDocument/2006/relationships/tags" Target="../tags/tag1478.xml" /><Relationship Id="rId674" Type="http://schemas.openxmlformats.org/officeDocument/2006/relationships/tags" Target="../tags/tag1479.xml" /><Relationship Id="rId675" Type="http://schemas.openxmlformats.org/officeDocument/2006/relationships/tags" Target="../tags/tag1480.xml" /><Relationship Id="rId676" Type="http://schemas.openxmlformats.org/officeDocument/2006/relationships/tags" Target="../tags/tag1481.xml" /><Relationship Id="rId677" Type="http://schemas.openxmlformats.org/officeDocument/2006/relationships/tags" Target="../tags/tag1482.xml" /><Relationship Id="rId678" Type="http://schemas.openxmlformats.org/officeDocument/2006/relationships/tags" Target="../tags/tag1483.xml" /><Relationship Id="rId679" Type="http://schemas.openxmlformats.org/officeDocument/2006/relationships/tags" Target="../tags/tag1484.xml" /><Relationship Id="rId68" Type="http://schemas.openxmlformats.org/officeDocument/2006/relationships/tags" Target="../tags/tag873.xml" /><Relationship Id="rId680" Type="http://schemas.openxmlformats.org/officeDocument/2006/relationships/tags" Target="../tags/tag1485.xml" /><Relationship Id="rId681" Type="http://schemas.openxmlformats.org/officeDocument/2006/relationships/tags" Target="../tags/tag1486.xml" /><Relationship Id="rId682" Type="http://schemas.openxmlformats.org/officeDocument/2006/relationships/tags" Target="../tags/tag1487.xml" /><Relationship Id="rId683" Type="http://schemas.openxmlformats.org/officeDocument/2006/relationships/tags" Target="../tags/tag1488.xml" /><Relationship Id="rId684" Type="http://schemas.openxmlformats.org/officeDocument/2006/relationships/tags" Target="../tags/tag1489.xml" /><Relationship Id="rId685" Type="http://schemas.openxmlformats.org/officeDocument/2006/relationships/tags" Target="../tags/tag1490.xml" /><Relationship Id="rId686" Type="http://schemas.openxmlformats.org/officeDocument/2006/relationships/tags" Target="../tags/tag1491.xml" /><Relationship Id="rId687" Type="http://schemas.openxmlformats.org/officeDocument/2006/relationships/tags" Target="../tags/tag1492.xml" /><Relationship Id="rId688" Type="http://schemas.openxmlformats.org/officeDocument/2006/relationships/tags" Target="../tags/tag1493.xml" /><Relationship Id="rId689" Type="http://schemas.openxmlformats.org/officeDocument/2006/relationships/tags" Target="../tags/tag1494.xml" /><Relationship Id="rId69" Type="http://schemas.openxmlformats.org/officeDocument/2006/relationships/tags" Target="../tags/tag874.xml" /><Relationship Id="rId690" Type="http://schemas.openxmlformats.org/officeDocument/2006/relationships/tags" Target="../tags/tag1495.xml" /><Relationship Id="rId691" Type="http://schemas.openxmlformats.org/officeDocument/2006/relationships/tags" Target="../tags/tag1496.xml" /><Relationship Id="rId692" Type="http://schemas.openxmlformats.org/officeDocument/2006/relationships/tags" Target="../tags/tag1497.xml" /><Relationship Id="rId693" Type="http://schemas.openxmlformats.org/officeDocument/2006/relationships/tags" Target="../tags/tag1498.xml" /><Relationship Id="rId694" Type="http://schemas.openxmlformats.org/officeDocument/2006/relationships/tags" Target="../tags/tag1499.xml" /><Relationship Id="rId695" Type="http://schemas.openxmlformats.org/officeDocument/2006/relationships/tags" Target="../tags/tag1500.xml" /><Relationship Id="rId696" Type="http://schemas.openxmlformats.org/officeDocument/2006/relationships/tags" Target="../tags/tag1501.xml" /><Relationship Id="rId697" Type="http://schemas.openxmlformats.org/officeDocument/2006/relationships/tags" Target="../tags/tag1502.xml" /><Relationship Id="rId698" Type="http://schemas.openxmlformats.org/officeDocument/2006/relationships/tags" Target="../tags/tag1503.xml" /><Relationship Id="rId699" Type="http://schemas.openxmlformats.org/officeDocument/2006/relationships/tags" Target="../tags/tag1504.xml" /><Relationship Id="rId7" Type="http://schemas.openxmlformats.org/officeDocument/2006/relationships/tags" Target="../tags/tag815.xml" /><Relationship Id="rId70" Type="http://schemas.openxmlformats.org/officeDocument/2006/relationships/tags" Target="../tags/tag875.xml" /><Relationship Id="rId700" Type="http://schemas.openxmlformats.org/officeDocument/2006/relationships/tags" Target="../tags/tag1505.xml" /><Relationship Id="rId701" Type="http://schemas.openxmlformats.org/officeDocument/2006/relationships/tags" Target="../tags/tag1506.xml" /><Relationship Id="rId702" Type="http://schemas.openxmlformats.org/officeDocument/2006/relationships/tags" Target="../tags/tag1507.xml" /><Relationship Id="rId703" Type="http://schemas.openxmlformats.org/officeDocument/2006/relationships/tags" Target="../tags/tag1508.xml" /><Relationship Id="rId704" Type="http://schemas.openxmlformats.org/officeDocument/2006/relationships/tags" Target="../tags/tag1509.xml" /><Relationship Id="rId705" Type="http://schemas.openxmlformats.org/officeDocument/2006/relationships/tags" Target="../tags/tag1510.xml" /><Relationship Id="rId706" Type="http://schemas.openxmlformats.org/officeDocument/2006/relationships/tags" Target="../tags/tag1511.xml" /><Relationship Id="rId707" Type="http://schemas.openxmlformats.org/officeDocument/2006/relationships/tags" Target="../tags/tag1512.xml" /><Relationship Id="rId708" Type="http://schemas.openxmlformats.org/officeDocument/2006/relationships/tags" Target="../tags/tag1513.xml" /><Relationship Id="rId709" Type="http://schemas.openxmlformats.org/officeDocument/2006/relationships/tags" Target="../tags/tag1514.xml" /><Relationship Id="rId71" Type="http://schemas.openxmlformats.org/officeDocument/2006/relationships/tags" Target="../tags/tag876.xml" /><Relationship Id="rId710" Type="http://schemas.openxmlformats.org/officeDocument/2006/relationships/tags" Target="../tags/tag1515.xml" /><Relationship Id="rId711" Type="http://schemas.openxmlformats.org/officeDocument/2006/relationships/tags" Target="../tags/tag1516.xml" /><Relationship Id="rId712" Type="http://schemas.openxmlformats.org/officeDocument/2006/relationships/tags" Target="../tags/tag1517.xml" /><Relationship Id="rId713" Type="http://schemas.openxmlformats.org/officeDocument/2006/relationships/tags" Target="../tags/tag1518.xml" /><Relationship Id="rId714" Type="http://schemas.openxmlformats.org/officeDocument/2006/relationships/tags" Target="../tags/tag1519.xml" /><Relationship Id="rId715" Type="http://schemas.openxmlformats.org/officeDocument/2006/relationships/tags" Target="../tags/tag1520.xml" /><Relationship Id="rId716" Type="http://schemas.openxmlformats.org/officeDocument/2006/relationships/tags" Target="../tags/tag1521.xml" /><Relationship Id="rId717" Type="http://schemas.openxmlformats.org/officeDocument/2006/relationships/tags" Target="../tags/tag1522.xml" /><Relationship Id="rId718" Type="http://schemas.openxmlformats.org/officeDocument/2006/relationships/tags" Target="../tags/tag1523.xml" /><Relationship Id="rId719" Type="http://schemas.openxmlformats.org/officeDocument/2006/relationships/tags" Target="../tags/tag1524.xml" /><Relationship Id="rId72" Type="http://schemas.openxmlformats.org/officeDocument/2006/relationships/tags" Target="../tags/tag877.xml" /><Relationship Id="rId720" Type="http://schemas.openxmlformats.org/officeDocument/2006/relationships/tags" Target="../tags/tag1525.xml" /><Relationship Id="rId721" Type="http://schemas.openxmlformats.org/officeDocument/2006/relationships/tags" Target="../tags/tag1526.xml" /><Relationship Id="rId722" Type="http://schemas.openxmlformats.org/officeDocument/2006/relationships/tags" Target="../tags/tag1527.xml" /><Relationship Id="rId723" Type="http://schemas.openxmlformats.org/officeDocument/2006/relationships/tags" Target="../tags/tag1528.xml" /><Relationship Id="rId724" Type="http://schemas.openxmlformats.org/officeDocument/2006/relationships/tags" Target="../tags/tag1529.xml" /><Relationship Id="rId725" Type="http://schemas.openxmlformats.org/officeDocument/2006/relationships/tags" Target="../tags/tag1530.xml" /><Relationship Id="rId726" Type="http://schemas.openxmlformats.org/officeDocument/2006/relationships/tags" Target="../tags/tag1531.xml" /><Relationship Id="rId727" Type="http://schemas.openxmlformats.org/officeDocument/2006/relationships/tags" Target="../tags/tag1532.xml" /><Relationship Id="rId728" Type="http://schemas.openxmlformats.org/officeDocument/2006/relationships/tags" Target="../tags/tag1533.xml" /><Relationship Id="rId729" Type="http://schemas.openxmlformats.org/officeDocument/2006/relationships/tags" Target="../tags/tag1534.xml" /><Relationship Id="rId73" Type="http://schemas.openxmlformats.org/officeDocument/2006/relationships/tags" Target="../tags/tag878.xml" /><Relationship Id="rId730" Type="http://schemas.openxmlformats.org/officeDocument/2006/relationships/tags" Target="../tags/tag1535.xml" /><Relationship Id="rId731" Type="http://schemas.openxmlformats.org/officeDocument/2006/relationships/tags" Target="../tags/tag1536.xml" /><Relationship Id="rId732" Type="http://schemas.openxmlformats.org/officeDocument/2006/relationships/tags" Target="../tags/tag1537.xml" /><Relationship Id="rId733" Type="http://schemas.openxmlformats.org/officeDocument/2006/relationships/tags" Target="../tags/tag1538.xml" /><Relationship Id="rId734" Type="http://schemas.openxmlformats.org/officeDocument/2006/relationships/tags" Target="../tags/tag1539.xml" /><Relationship Id="rId735" Type="http://schemas.openxmlformats.org/officeDocument/2006/relationships/tags" Target="../tags/tag1540.xml" /><Relationship Id="rId736" Type="http://schemas.openxmlformats.org/officeDocument/2006/relationships/tags" Target="../tags/tag1541.xml" /><Relationship Id="rId737" Type="http://schemas.openxmlformats.org/officeDocument/2006/relationships/tags" Target="../tags/tag1542.xml" /><Relationship Id="rId738" Type="http://schemas.openxmlformats.org/officeDocument/2006/relationships/tags" Target="../tags/tag1543.xml" /><Relationship Id="rId739" Type="http://schemas.openxmlformats.org/officeDocument/2006/relationships/tags" Target="../tags/tag1544.xml" /><Relationship Id="rId74" Type="http://schemas.openxmlformats.org/officeDocument/2006/relationships/tags" Target="../tags/tag879.xml" /><Relationship Id="rId740" Type="http://schemas.openxmlformats.org/officeDocument/2006/relationships/tags" Target="../tags/tag1545.xml" /><Relationship Id="rId741" Type="http://schemas.openxmlformats.org/officeDocument/2006/relationships/tags" Target="../tags/tag1546.xml" /><Relationship Id="rId742" Type="http://schemas.openxmlformats.org/officeDocument/2006/relationships/tags" Target="../tags/tag1547.xml" /><Relationship Id="rId743" Type="http://schemas.openxmlformats.org/officeDocument/2006/relationships/tags" Target="../tags/tag1548.xml" /><Relationship Id="rId744" Type="http://schemas.openxmlformats.org/officeDocument/2006/relationships/tags" Target="../tags/tag1549.xml" /><Relationship Id="rId745" Type="http://schemas.openxmlformats.org/officeDocument/2006/relationships/tags" Target="../tags/tag1550.xml" /><Relationship Id="rId746" Type="http://schemas.openxmlformats.org/officeDocument/2006/relationships/tags" Target="../tags/tag1551.xml" /><Relationship Id="rId747" Type="http://schemas.openxmlformats.org/officeDocument/2006/relationships/tags" Target="../tags/tag1552.xml" /><Relationship Id="rId748" Type="http://schemas.openxmlformats.org/officeDocument/2006/relationships/tags" Target="../tags/tag1553.xml" /><Relationship Id="rId749" Type="http://schemas.openxmlformats.org/officeDocument/2006/relationships/tags" Target="../tags/tag1554.xml" /><Relationship Id="rId75" Type="http://schemas.openxmlformats.org/officeDocument/2006/relationships/tags" Target="../tags/tag880.xml" /><Relationship Id="rId750" Type="http://schemas.openxmlformats.org/officeDocument/2006/relationships/tags" Target="../tags/tag1555.xml" /><Relationship Id="rId751" Type="http://schemas.openxmlformats.org/officeDocument/2006/relationships/tags" Target="../tags/tag1556.xml" /><Relationship Id="rId752" Type="http://schemas.openxmlformats.org/officeDocument/2006/relationships/tags" Target="../tags/tag1557.xml" /><Relationship Id="rId753" Type="http://schemas.openxmlformats.org/officeDocument/2006/relationships/tags" Target="../tags/tag1558.xml" /><Relationship Id="rId754" Type="http://schemas.openxmlformats.org/officeDocument/2006/relationships/tags" Target="../tags/tag1559.xml" /><Relationship Id="rId755" Type="http://schemas.openxmlformats.org/officeDocument/2006/relationships/tags" Target="../tags/tag1560.xml" /><Relationship Id="rId756" Type="http://schemas.openxmlformats.org/officeDocument/2006/relationships/tags" Target="../tags/tag1561.xml" /><Relationship Id="rId757" Type="http://schemas.openxmlformats.org/officeDocument/2006/relationships/tags" Target="../tags/tag1562.xml" /><Relationship Id="rId758" Type="http://schemas.openxmlformats.org/officeDocument/2006/relationships/tags" Target="../tags/tag1563.xml" /><Relationship Id="rId759" Type="http://schemas.openxmlformats.org/officeDocument/2006/relationships/tags" Target="../tags/tag1564.xml" /><Relationship Id="rId76" Type="http://schemas.openxmlformats.org/officeDocument/2006/relationships/tags" Target="../tags/tag881.xml" /><Relationship Id="rId760" Type="http://schemas.openxmlformats.org/officeDocument/2006/relationships/tags" Target="../tags/tag1565.xml" /><Relationship Id="rId761" Type="http://schemas.openxmlformats.org/officeDocument/2006/relationships/tags" Target="../tags/tag1566.xml" /><Relationship Id="rId762" Type="http://schemas.openxmlformats.org/officeDocument/2006/relationships/tags" Target="../tags/tag1567.xml" /><Relationship Id="rId763" Type="http://schemas.openxmlformats.org/officeDocument/2006/relationships/tags" Target="../tags/tag1568.xml" /><Relationship Id="rId764" Type="http://schemas.openxmlformats.org/officeDocument/2006/relationships/tags" Target="../tags/tag1569.xml" /><Relationship Id="rId765" Type="http://schemas.openxmlformats.org/officeDocument/2006/relationships/tags" Target="../tags/tag1570.xml" /><Relationship Id="rId766" Type="http://schemas.openxmlformats.org/officeDocument/2006/relationships/tags" Target="../tags/tag1571.xml" /><Relationship Id="rId767" Type="http://schemas.openxmlformats.org/officeDocument/2006/relationships/tags" Target="../tags/tag1572.xml" /><Relationship Id="rId768" Type="http://schemas.openxmlformats.org/officeDocument/2006/relationships/tags" Target="../tags/tag1573.xml" /><Relationship Id="rId769" Type="http://schemas.openxmlformats.org/officeDocument/2006/relationships/tags" Target="../tags/tag1574.xml" /><Relationship Id="rId77" Type="http://schemas.openxmlformats.org/officeDocument/2006/relationships/tags" Target="../tags/tag882.xml" /><Relationship Id="rId770" Type="http://schemas.openxmlformats.org/officeDocument/2006/relationships/tags" Target="../tags/tag1575.xml" /><Relationship Id="rId771" Type="http://schemas.openxmlformats.org/officeDocument/2006/relationships/tags" Target="../tags/tag1576.xml" /><Relationship Id="rId772" Type="http://schemas.openxmlformats.org/officeDocument/2006/relationships/tags" Target="../tags/tag1577.xml" /><Relationship Id="rId773" Type="http://schemas.openxmlformats.org/officeDocument/2006/relationships/tags" Target="../tags/tag1578.xml" /><Relationship Id="rId774" Type="http://schemas.openxmlformats.org/officeDocument/2006/relationships/tags" Target="../tags/tag1579.xml" /><Relationship Id="rId775" Type="http://schemas.openxmlformats.org/officeDocument/2006/relationships/tags" Target="../tags/tag1580.xml" /><Relationship Id="rId776" Type="http://schemas.openxmlformats.org/officeDocument/2006/relationships/tags" Target="../tags/tag1581.xml" /><Relationship Id="rId777" Type="http://schemas.openxmlformats.org/officeDocument/2006/relationships/tags" Target="../tags/tag1582.xml" /><Relationship Id="rId778" Type="http://schemas.openxmlformats.org/officeDocument/2006/relationships/tags" Target="../tags/tag1583.xml" /><Relationship Id="rId779" Type="http://schemas.openxmlformats.org/officeDocument/2006/relationships/tags" Target="../tags/tag1584.xml" /><Relationship Id="rId78" Type="http://schemas.openxmlformats.org/officeDocument/2006/relationships/tags" Target="../tags/tag883.xml" /><Relationship Id="rId780" Type="http://schemas.openxmlformats.org/officeDocument/2006/relationships/tags" Target="../tags/tag1585.xml" /><Relationship Id="rId781" Type="http://schemas.openxmlformats.org/officeDocument/2006/relationships/tags" Target="../tags/tag1586.xml" /><Relationship Id="rId782" Type="http://schemas.openxmlformats.org/officeDocument/2006/relationships/tags" Target="../tags/tag1587.xml" /><Relationship Id="rId783" Type="http://schemas.openxmlformats.org/officeDocument/2006/relationships/tags" Target="../tags/tag1588.xml" /><Relationship Id="rId784" Type="http://schemas.openxmlformats.org/officeDocument/2006/relationships/tags" Target="../tags/tag1589.xml" /><Relationship Id="rId785" Type="http://schemas.openxmlformats.org/officeDocument/2006/relationships/tags" Target="../tags/tag1590.xml" /><Relationship Id="rId786" Type="http://schemas.openxmlformats.org/officeDocument/2006/relationships/tags" Target="../tags/tag1591.xml" /><Relationship Id="rId787" Type="http://schemas.openxmlformats.org/officeDocument/2006/relationships/tags" Target="../tags/tag1592.xml" /><Relationship Id="rId788" Type="http://schemas.openxmlformats.org/officeDocument/2006/relationships/tags" Target="../tags/tag1593.xml" /><Relationship Id="rId789" Type="http://schemas.openxmlformats.org/officeDocument/2006/relationships/tags" Target="../tags/tag1594.xml" /><Relationship Id="rId79" Type="http://schemas.openxmlformats.org/officeDocument/2006/relationships/tags" Target="../tags/tag884.xml" /><Relationship Id="rId790" Type="http://schemas.openxmlformats.org/officeDocument/2006/relationships/tags" Target="../tags/tag1595.xml" /><Relationship Id="rId791" Type="http://schemas.openxmlformats.org/officeDocument/2006/relationships/tags" Target="../tags/tag1596.xml" /><Relationship Id="rId792" Type="http://schemas.openxmlformats.org/officeDocument/2006/relationships/tags" Target="../tags/tag1597.xml" /><Relationship Id="rId793" Type="http://schemas.openxmlformats.org/officeDocument/2006/relationships/tags" Target="../tags/tag1598.xml" /><Relationship Id="rId794" Type="http://schemas.openxmlformats.org/officeDocument/2006/relationships/tags" Target="../tags/tag1599.xml" /><Relationship Id="rId795" Type="http://schemas.openxmlformats.org/officeDocument/2006/relationships/tags" Target="../tags/tag1600.xml" /><Relationship Id="rId796" Type="http://schemas.openxmlformats.org/officeDocument/2006/relationships/tags" Target="../tags/tag1601.xml" /><Relationship Id="rId797" Type="http://schemas.openxmlformats.org/officeDocument/2006/relationships/tags" Target="../tags/tag1602.xml" /><Relationship Id="rId798" Type="http://schemas.openxmlformats.org/officeDocument/2006/relationships/tags" Target="../tags/tag1603.xml" /><Relationship Id="rId799" Type="http://schemas.openxmlformats.org/officeDocument/2006/relationships/tags" Target="../tags/tag1604.xml" /><Relationship Id="rId8" Type="http://schemas.openxmlformats.org/officeDocument/2006/relationships/tags" Target="../tags/tag816.xml" /><Relationship Id="rId80" Type="http://schemas.openxmlformats.org/officeDocument/2006/relationships/tags" Target="../tags/tag885.xml" /><Relationship Id="rId800" Type="http://schemas.openxmlformats.org/officeDocument/2006/relationships/tags" Target="../tags/tag1605.xml" /><Relationship Id="rId801" Type="http://schemas.openxmlformats.org/officeDocument/2006/relationships/tags" Target="../tags/tag1606.xml" /><Relationship Id="rId802" Type="http://schemas.openxmlformats.org/officeDocument/2006/relationships/tags" Target="../tags/tag1607.xml" /><Relationship Id="rId803" Type="http://schemas.openxmlformats.org/officeDocument/2006/relationships/tags" Target="../tags/tag1608.xml" /><Relationship Id="rId804" Type="http://schemas.openxmlformats.org/officeDocument/2006/relationships/tags" Target="../tags/tag1609.xml" /><Relationship Id="rId805" Type="http://schemas.openxmlformats.org/officeDocument/2006/relationships/tags" Target="../tags/tag1610.xml" /><Relationship Id="rId806" Type="http://schemas.openxmlformats.org/officeDocument/2006/relationships/tags" Target="../tags/tag1611.xml" /><Relationship Id="rId807" Type="http://schemas.openxmlformats.org/officeDocument/2006/relationships/tags" Target="../tags/tag1612.xml" /><Relationship Id="rId808" Type="http://schemas.openxmlformats.org/officeDocument/2006/relationships/tags" Target="../tags/tag1613.xml" /><Relationship Id="rId809" Type="http://schemas.openxmlformats.org/officeDocument/2006/relationships/tags" Target="../tags/tag1614.xml" /><Relationship Id="rId81" Type="http://schemas.openxmlformats.org/officeDocument/2006/relationships/tags" Target="../tags/tag886.xml" /><Relationship Id="rId810" Type="http://schemas.openxmlformats.org/officeDocument/2006/relationships/tags" Target="../tags/tag1615.xml" /><Relationship Id="rId811" Type="http://schemas.openxmlformats.org/officeDocument/2006/relationships/tags" Target="../tags/tag1616.xml" /><Relationship Id="rId812" Type="http://schemas.openxmlformats.org/officeDocument/2006/relationships/tags" Target="../tags/tag1617.xml" /><Relationship Id="rId813" Type="http://schemas.openxmlformats.org/officeDocument/2006/relationships/tags" Target="../tags/tag1618.xml" /><Relationship Id="rId814" Type="http://schemas.openxmlformats.org/officeDocument/2006/relationships/tags" Target="../tags/tag1619.xml" /><Relationship Id="rId815" Type="http://schemas.openxmlformats.org/officeDocument/2006/relationships/tags" Target="../tags/tag1620.xml" /><Relationship Id="rId816" Type="http://schemas.openxmlformats.org/officeDocument/2006/relationships/tags" Target="../tags/tag1621.xml" /><Relationship Id="rId817" Type="http://schemas.openxmlformats.org/officeDocument/2006/relationships/tags" Target="../tags/tag1622.xml" /><Relationship Id="rId818" Type="http://schemas.openxmlformats.org/officeDocument/2006/relationships/tags" Target="../tags/tag1623.xml" /><Relationship Id="rId819" Type="http://schemas.openxmlformats.org/officeDocument/2006/relationships/tags" Target="../tags/tag1624.xml" /><Relationship Id="rId82" Type="http://schemas.openxmlformats.org/officeDocument/2006/relationships/tags" Target="../tags/tag887.xml" /><Relationship Id="rId820" Type="http://schemas.openxmlformats.org/officeDocument/2006/relationships/tags" Target="../tags/tag1625.xml" /><Relationship Id="rId821" Type="http://schemas.openxmlformats.org/officeDocument/2006/relationships/tags" Target="../tags/tag1626.xml" /><Relationship Id="rId822" Type="http://schemas.openxmlformats.org/officeDocument/2006/relationships/tags" Target="../tags/tag1627.xml" /><Relationship Id="rId823" Type="http://schemas.openxmlformats.org/officeDocument/2006/relationships/tags" Target="../tags/tag1628.xml" /><Relationship Id="rId824" Type="http://schemas.openxmlformats.org/officeDocument/2006/relationships/tags" Target="../tags/tag1629.xml" /><Relationship Id="rId825" Type="http://schemas.openxmlformats.org/officeDocument/2006/relationships/tags" Target="../tags/tag1630.xml" /><Relationship Id="rId826" Type="http://schemas.openxmlformats.org/officeDocument/2006/relationships/tags" Target="../tags/tag1631.xml" /><Relationship Id="rId827" Type="http://schemas.openxmlformats.org/officeDocument/2006/relationships/tags" Target="../tags/tag1632.xml" /><Relationship Id="rId828" Type="http://schemas.openxmlformats.org/officeDocument/2006/relationships/tags" Target="../tags/tag1633.xml" /><Relationship Id="rId829" Type="http://schemas.openxmlformats.org/officeDocument/2006/relationships/tags" Target="../tags/tag1634.xml" /><Relationship Id="rId83" Type="http://schemas.openxmlformats.org/officeDocument/2006/relationships/tags" Target="../tags/tag888.xml" /><Relationship Id="rId830" Type="http://schemas.openxmlformats.org/officeDocument/2006/relationships/tags" Target="../tags/tag1635.xml" /><Relationship Id="rId831" Type="http://schemas.openxmlformats.org/officeDocument/2006/relationships/tags" Target="../tags/tag1636.xml" /><Relationship Id="rId832" Type="http://schemas.openxmlformats.org/officeDocument/2006/relationships/tags" Target="../tags/tag1637.xml" /><Relationship Id="rId833" Type="http://schemas.openxmlformats.org/officeDocument/2006/relationships/tags" Target="../tags/tag1638.xml" /><Relationship Id="rId834" Type="http://schemas.openxmlformats.org/officeDocument/2006/relationships/tags" Target="../tags/tag1639.xml" /><Relationship Id="rId835" Type="http://schemas.openxmlformats.org/officeDocument/2006/relationships/tags" Target="../tags/tag1640.xml" /><Relationship Id="rId836" Type="http://schemas.openxmlformats.org/officeDocument/2006/relationships/tags" Target="../tags/tag1641.xml" /><Relationship Id="rId837" Type="http://schemas.openxmlformats.org/officeDocument/2006/relationships/tags" Target="../tags/tag1642.xml" /><Relationship Id="rId838" Type="http://schemas.openxmlformats.org/officeDocument/2006/relationships/tags" Target="../tags/tag1643.xml" /><Relationship Id="rId839" Type="http://schemas.openxmlformats.org/officeDocument/2006/relationships/tags" Target="../tags/tag1644.xml" /><Relationship Id="rId84" Type="http://schemas.openxmlformats.org/officeDocument/2006/relationships/tags" Target="../tags/tag889.xml" /><Relationship Id="rId840" Type="http://schemas.openxmlformats.org/officeDocument/2006/relationships/tags" Target="../tags/tag1645.xml" /><Relationship Id="rId841" Type="http://schemas.openxmlformats.org/officeDocument/2006/relationships/tags" Target="../tags/tag1646.xml" /><Relationship Id="rId842" Type="http://schemas.openxmlformats.org/officeDocument/2006/relationships/tags" Target="../tags/tag1647.xml" /><Relationship Id="rId843" Type="http://schemas.openxmlformats.org/officeDocument/2006/relationships/tags" Target="../tags/tag1648.xml" /><Relationship Id="rId844" Type="http://schemas.openxmlformats.org/officeDocument/2006/relationships/tags" Target="../tags/tag1649.xml" /><Relationship Id="rId845" Type="http://schemas.openxmlformats.org/officeDocument/2006/relationships/tags" Target="../tags/tag1650.xml" /><Relationship Id="rId846" Type="http://schemas.openxmlformats.org/officeDocument/2006/relationships/tags" Target="../tags/tag1651.xml" /><Relationship Id="rId847" Type="http://schemas.openxmlformats.org/officeDocument/2006/relationships/tags" Target="../tags/tag1652.xml" /><Relationship Id="rId848" Type="http://schemas.openxmlformats.org/officeDocument/2006/relationships/tags" Target="../tags/tag1653.xml" /><Relationship Id="rId849" Type="http://schemas.openxmlformats.org/officeDocument/2006/relationships/tags" Target="../tags/tag1654.xml" /><Relationship Id="rId85" Type="http://schemas.openxmlformats.org/officeDocument/2006/relationships/tags" Target="../tags/tag890.xml" /><Relationship Id="rId850" Type="http://schemas.openxmlformats.org/officeDocument/2006/relationships/tags" Target="../tags/tag1655.xml" /><Relationship Id="rId851" Type="http://schemas.openxmlformats.org/officeDocument/2006/relationships/tags" Target="../tags/tag1656.xml" /><Relationship Id="rId852" Type="http://schemas.openxmlformats.org/officeDocument/2006/relationships/tags" Target="../tags/tag1657.xml" /><Relationship Id="rId853" Type="http://schemas.openxmlformats.org/officeDocument/2006/relationships/tags" Target="../tags/tag1658.xml" /><Relationship Id="rId854" Type="http://schemas.openxmlformats.org/officeDocument/2006/relationships/tags" Target="../tags/tag1659.xml" /><Relationship Id="rId855" Type="http://schemas.openxmlformats.org/officeDocument/2006/relationships/tags" Target="../tags/tag1660.xml" /><Relationship Id="rId856" Type="http://schemas.openxmlformats.org/officeDocument/2006/relationships/tags" Target="../tags/tag1661.xml" /><Relationship Id="rId857" Type="http://schemas.openxmlformats.org/officeDocument/2006/relationships/tags" Target="../tags/tag1662.xml" /><Relationship Id="rId858" Type="http://schemas.openxmlformats.org/officeDocument/2006/relationships/tags" Target="../tags/tag1663.xml" /><Relationship Id="rId859" Type="http://schemas.openxmlformats.org/officeDocument/2006/relationships/tags" Target="../tags/tag1664.xml" /><Relationship Id="rId86" Type="http://schemas.openxmlformats.org/officeDocument/2006/relationships/tags" Target="../tags/tag891.xml" /><Relationship Id="rId860" Type="http://schemas.openxmlformats.org/officeDocument/2006/relationships/tags" Target="../tags/tag1665.xml" /><Relationship Id="rId861" Type="http://schemas.openxmlformats.org/officeDocument/2006/relationships/tags" Target="../tags/tag1666.xml" /><Relationship Id="rId862" Type="http://schemas.openxmlformats.org/officeDocument/2006/relationships/tags" Target="../tags/tag1667.xml" /><Relationship Id="rId863" Type="http://schemas.openxmlformats.org/officeDocument/2006/relationships/tags" Target="../tags/tag1668.xml" /><Relationship Id="rId864" Type="http://schemas.openxmlformats.org/officeDocument/2006/relationships/tags" Target="../tags/tag1669.xml" /><Relationship Id="rId865" Type="http://schemas.openxmlformats.org/officeDocument/2006/relationships/tags" Target="../tags/tag1670.xml" /><Relationship Id="rId866" Type="http://schemas.openxmlformats.org/officeDocument/2006/relationships/tags" Target="../tags/tag1671.xml" /><Relationship Id="rId867" Type="http://schemas.openxmlformats.org/officeDocument/2006/relationships/tags" Target="../tags/tag1672.xml" /><Relationship Id="rId868" Type="http://schemas.openxmlformats.org/officeDocument/2006/relationships/tags" Target="../tags/tag1673.xml" /><Relationship Id="rId869" Type="http://schemas.openxmlformats.org/officeDocument/2006/relationships/tags" Target="../tags/tag1674.xml" /><Relationship Id="rId87" Type="http://schemas.openxmlformats.org/officeDocument/2006/relationships/tags" Target="../tags/tag892.xml" /><Relationship Id="rId870" Type="http://schemas.openxmlformats.org/officeDocument/2006/relationships/tags" Target="../tags/tag1675.xml" /><Relationship Id="rId871" Type="http://schemas.openxmlformats.org/officeDocument/2006/relationships/tags" Target="../tags/tag1676.xml" /><Relationship Id="rId872" Type="http://schemas.openxmlformats.org/officeDocument/2006/relationships/tags" Target="../tags/tag1677.xml" /><Relationship Id="rId873" Type="http://schemas.openxmlformats.org/officeDocument/2006/relationships/tags" Target="../tags/tag1678.xml" /><Relationship Id="rId874" Type="http://schemas.openxmlformats.org/officeDocument/2006/relationships/tags" Target="../tags/tag1679.xml" /><Relationship Id="rId875" Type="http://schemas.openxmlformats.org/officeDocument/2006/relationships/tags" Target="../tags/tag1680.xml" /><Relationship Id="rId876" Type="http://schemas.openxmlformats.org/officeDocument/2006/relationships/tags" Target="../tags/tag1681.xml" /><Relationship Id="rId877" Type="http://schemas.openxmlformats.org/officeDocument/2006/relationships/tags" Target="../tags/tag1682.xml" /><Relationship Id="rId878" Type="http://schemas.openxmlformats.org/officeDocument/2006/relationships/tags" Target="../tags/tag1683.xml" /><Relationship Id="rId879" Type="http://schemas.openxmlformats.org/officeDocument/2006/relationships/tags" Target="../tags/tag1684.xml" /><Relationship Id="rId88" Type="http://schemas.openxmlformats.org/officeDocument/2006/relationships/tags" Target="../tags/tag893.xml" /><Relationship Id="rId880" Type="http://schemas.openxmlformats.org/officeDocument/2006/relationships/tags" Target="../tags/tag1685.xml" /><Relationship Id="rId881" Type="http://schemas.openxmlformats.org/officeDocument/2006/relationships/tags" Target="../tags/tag1686.xml" /><Relationship Id="rId882" Type="http://schemas.openxmlformats.org/officeDocument/2006/relationships/tags" Target="../tags/tag1687.xml" /><Relationship Id="rId883" Type="http://schemas.openxmlformats.org/officeDocument/2006/relationships/tags" Target="../tags/tag1688.xml" /><Relationship Id="rId884" Type="http://schemas.openxmlformats.org/officeDocument/2006/relationships/tags" Target="../tags/tag1689.xml" /><Relationship Id="rId885" Type="http://schemas.openxmlformats.org/officeDocument/2006/relationships/tags" Target="../tags/tag1690.xml" /><Relationship Id="rId886" Type="http://schemas.openxmlformats.org/officeDocument/2006/relationships/tags" Target="../tags/tag1691.xml" /><Relationship Id="rId887" Type="http://schemas.openxmlformats.org/officeDocument/2006/relationships/tags" Target="../tags/tag1692.xml" /><Relationship Id="rId888" Type="http://schemas.openxmlformats.org/officeDocument/2006/relationships/tags" Target="../tags/tag1693.xml" /><Relationship Id="rId889" Type="http://schemas.openxmlformats.org/officeDocument/2006/relationships/tags" Target="../tags/tag1694.xml" /><Relationship Id="rId89" Type="http://schemas.openxmlformats.org/officeDocument/2006/relationships/tags" Target="../tags/tag894.xml" /><Relationship Id="rId890" Type="http://schemas.openxmlformats.org/officeDocument/2006/relationships/tags" Target="../tags/tag1695.xml" /><Relationship Id="rId891" Type="http://schemas.openxmlformats.org/officeDocument/2006/relationships/tags" Target="../tags/tag1696.xml" /><Relationship Id="rId892" Type="http://schemas.openxmlformats.org/officeDocument/2006/relationships/tags" Target="../tags/tag1697.xml" /><Relationship Id="rId893" Type="http://schemas.openxmlformats.org/officeDocument/2006/relationships/tags" Target="../tags/tag1698.xml" /><Relationship Id="rId894" Type="http://schemas.openxmlformats.org/officeDocument/2006/relationships/tags" Target="../tags/tag1699.xml" /><Relationship Id="rId895" Type="http://schemas.openxmlformats.org/officeDocument/2006/relationships/tags" Target="../tags/tag1700.xml" /><Relationship Id="rId896" Type="http://schemas.openxmlformats.org/officeDocument/2006/relationships/tags" Target="../tags/tag1701.xml" /><Relationship Id="rId897" Type="http://schemas.openxmlformats.org/officeDocument/2006/relationships/tags" Target="../tags/tag1702.xml" /><Relationship Id="rId898" Type="http://schemas.openxmlformats.org/officeDocument/2006/relationships/tags" Target="../tags/tag1703.xml" /><Relationship Id="rId899" Type="http://schemas.openxmlformats.org/officeDocument/2006/relationships/tags" Target="../tags/tag1704.xml" /><Relationship Id="rId9" Type="http://schemas.openxmlformats.org/officeDocument/2006/relationships/image" Target="../media/image17.png" /><Relationship Id="rId90" Type="http://schemas.openxmlformats.org/officeDocument/2006/relationships/tags" Target="../tags/tag895.xml" /><Relationship Id="rId900" Type="http://schemas.openxmlformats.org/officeDocument/2006/relationships/tags" Target="../tags/tag1705.xml" /><Relationship Id="rId901" Type="http://schemas.openxmlformats.org/officeDocument/2006/relationships/tags" Target="../tags/tag1706.xml" /><Relationship Id="rId902" Type="http://schemas.openxmlformats.org/officeDocument/2006/relationships/tags" Target="../tags/tag1707.xml" /><Relationship Id="rId903" Type="http://schemas.openxmlformats.org/officeDocument/2006/relationships/tags" Target="../tags/tag1708.xml" /><Relationship Id="rId904" Type="http://schemas.openxmlformats.org/officeDocument/2006/relationships/tags" Target="../tags/tag1709.xml" /><Relationship Id="rId905" Type="http://schemas.openxmlformats.org/officeDocument/2006/relationships/tags" Target="../tags/tag1710.xml" /><Relationship Id="rId906" Type="http://schemas.openxmlformats.org/officeDocument/2006/relationships/tags" Target="../tags/tag1711.xml" /><Relationship Id="rId907" Type="http://schemas.openxmlformats.org/officeDocument/2006/relationships/tags" Target="../tags/tag1712.xml" /><Relationship Id="rId908" Type="http://schemas.openxmlformats.org/officeDocument/2006/relationships/tags" Target="../tags/tag1713.xml" /><Relationship Id="rId909" Type="http://schemas.openxmlformats.org/officeDocument/2006/relationships/tags" Target="../tags/tag1714.xml" /><Relationship Id="rId91" Type="http://schemas.openxmlformats.org/officeDocument/2006/relationships/tags" Target="../tags/tag896.xml" /><Relationship Id="rId910" Type="http://schemas.openxmlformats.org/officeDocument/2006/relationships/tags" Target="../tags/tag1715.xml" /><Relationship Id="rId911" Type="http://schemas.openxmlformats.org/officeDocument/2006/relationships/tags" Target="../tags/tag1716.xml" /><Relationship Id="rId912" Type="http://schemas.openxmlformats.org/officeDocument/2006/relationships/tags" Target="../tags/tag1717.xml" /><Relationship Id="rId913" Type="http://schemas.openxmlformats.org/officeDocument/2006/relationships/tags" Target="../tags/tag1718.xml" /><Relationship Id="rId914" Type="http://schemas.openxmlformats.org/officeDocument/2006/relationships/tags" Target="../tags/tag1719.xml" /><Relationship Id="rId915" Type="http://schemas.openxmlformats.org/officeDocument/2006/relationships/tags" Target="../tags/tag1720.xml" /><Relationship Id="rId916" Type="http://schemas.openxmlformats.org/officeDocument/2006/relationships/tags" Target="../tags/tag1721.xml" /><Relationship Id="rId917" Type="http://schemas.openxmlformats.org/officeDocument/2006/relationships/tags" Target="../tags/tag1722.xml" /><Relationship Id="rId918" Type="http://schemas.openxmlformats.org/officeDocument/2006/relationships/tags" Target="../tags/tag1723.xml" /><Relationship Id="rId919" Type="http://schemas.openxmlformats.org/officeDocument/2006/relationships/tags" Target="../tags/tag1724.xml" /><Relationship Id="rId92" Type="http://schemas.openxmlformats.org/officeDocument/2006/relationships/tags" Target="../tags/tag897.xml" /><Relationship Id="rId920" Type="http://schemas.openxmlformats.org/officeDocument/2006/relationships/tags" Target="../tags/tag1725.xml" /><Relationship Id="rId921" Type="http://schemas.openxmlformats.org/officeDocument/2006/relationships/tags" Target="../tags/tag1726.xml" /><Relationship Id="rId922" Type="http://schemas.openxmlformats.org/officeDocument/2006/relationships/tags" Target="../tags/tag1727.xml" /><Relationship Id="rId923" Type="http://schemas.openxmlformats.org/officeDocument/2006/relationships/tags" Target="../tags/tag1728.xml" /><Relationship Id="rId924" Type="http://schemas.openxmlformats.org/officeDocument/2006/relationships/tags" Target="../tags/tag1729.xml" /><Relationship Id="rId925" Type="http://schemas.openxmlformats.org/officeDocument/2006/relationships/tags" Target="../tags/tag1730.xml" /><Relationship Id="rId926" Type="http://schemas.openxmlformats.org/officeDocument/2006/relationships/tags" Target="../tags/tag1731.xml" /><Relationship Id="rId927" Type="http://schemas.openxmlformats.org/officeDocument/2006/relationships/tags" Target="../tags/tag1732.xml" /><Relationship Id="rId928" Type="http://schemas.openxmlformats.org/officeDocument/2006/relationships/tags" Target="../tags/tag1733.xml" /><Relationship Id="rId929" Type="http://schemas.openxmlformats.org/officeDocument/2006/relationships/tags" Target="../tags/tag1734.xml" /><Relationship Id="rId93" Type="http://schemas.openxmlformats.org/officeDocument/2006/relationships/tags" Target="../tags/tag898.xml" /><Relationship Id="rId930" Type="http://schemas.openxmlformats.org/officeDocument/2006/relationships/tags" Target="../tags/tag1735.xml" /><Relationship Id="rId931" Type="http://schemas.openxmlformats.org/officeDocument/2006/relationships/tags" Target="../tags/tag1736.xml" /><Relationship Id="rId932" Type="http://schemas.openxmlformats.org/officeDocument/2006/relationships/tags" Target="../tags/tag1737.xml" /><Relationship Id="rId933" Type="http://schemas.openxmlformats.org/officeDocument/2006/relationships/tags" Target="../tags/tag1738.xml" /><Relationship Id="rId934" Type="http://schemas.openxmlformats.org/officeDocument/2006/relationships/tags" Target="../tags/tag1739.xml" /><Relationship Id="rId935" Type="http://schemas.openxmlformats.org/officeDocument/2006/relationships/tags" Target="../tags/tag1740.xml" /><Relationship Id="rId936" Type="http://schemas.openxmlformats.org/officeDocument/2006/relationships/tags" Target="../tags/tag1741.xml" /><Relationship Id="rId937" Type="http://schemas.openxmlformats.org/officeDocument/2006/relationships/tags" Target="../tags/tag1742.xml" /><Relationship Id="rId938" Type="http://schemas.openxmlformats.org/officeDocument/2006/relationships/tags" Target="../tags/tag1743.xml" /><Relationship Id="rId939" Type="http://schemas.openxmlformats.org/officeDocument/2006/relationships/tags" Target="../tags/tag1744.xml" /><Relationship Id="rId94" Type="http://schemas.openxmlformats.org/officeDocument/2006/relationships/tags" Target="../tags/tag899.xml" /><Relationship Id="rId940" Type="http://schemas.openxmlformats.org/officeDocument/2006/relationships/tags" Target="../tags/tag1745.xml" /><Relationship Id="rId941" Type="http://schemas.openxmlformats.org/officeDocument/2006/relationships/tags" Target="../tags/tag1746.xml" /><Relationship Id="rId942" Type="http://schemas.openxmlformats.org/officeDocument/2006/relationships/tags" Target="../tags/tag1747.xml" /><Relationship Id="rId943" Type="http://schemas.openxmlformats.org/officeDocument/2006/relationships/tags" Target="../tags/tag1748.xml" /><Relationship Id="rId944" Type="http://schemas.openxmlformats.org/officeDocument/2006/relationships/tags" Target="../tags/tag1749.xml" /><Relationship Id="rId945" Type="http://schemas.openxmlformats.org/officeDocument/2006/relationships/tags" Target="../tags/tag1750.xml" /><Relationship Id="rId946" Type="http://schemas.openxmlformats.org/officeDocument/2006/relationships/tags" Target="../tags/tag1751.xml" /><Relationship Id="rId947" Type="http://schemas.openxmlformats.org/officeDocument/2006/relationships/tags" Target="../tags/tag1752.xml" /><Relationship Id="rId948" Type="http://schemas.openxmlformats.org/officeDocument/2006/relationships/tags" Target="../tags/tag1753.xml" /><Relationship Id="rId949" Type="http://schemas.openxmlformats.org/officeDocument/2006/relationships/tags" Target="../tags/tag1754.xml" /><Relationship Id="rId95" Type="http://schemas.openxmlformats.org/officeDocument/2006/relationships/tags" Target="../tags/tag900.xml" /><Relationship Id="rId950" Type="http://schemas.openxmlformats.org/officeDocument/2006/relationships/tags" Target="../tags/tag1755.xml" /><Relationship Id="rId951" Type="http://schemas.openxmlformats.org/officeDocument/2006/relationships/tags" Target="../tags/tag1756.xml" /><Relationship Id="rId952" Type="http://schemas.openxmlformats.org/officeDocument/2006/relationships/tags" Target="../tags/tag1757.xml" /><Relationship Id="rId953" Type="http://schemas.openxmlformats.org/officeDocument/2006/relationships/tags" Target="../tags/tag1758.xml" /><Relationship Id="rId954" Type="http://schemas.openxmlformats.org/officeDocument/2006/relationships/tags" Target="../tags/tag1759.xml" /><Relationship Id="rId955" Type="http://schemas.openxmlformats.org/officeDocument/2006/relationships/tags" Target="../tags/tag1760.xml" /><Relationship Id="rId956" Type="http://schemas.openxmlformats.org/officeDocument/2006/relationships/tags" Target="../tags/tag1761.xml" /><Relationship Id="rId957" Type="http://schemas.openxmlformats.org/officeDocument/2006/relationships/tags" Target="../tags/tag1762.xml" /><Relationship Id="rId958" Type="http://schemas.openxmlformats.org/officeDocument/2006/relationships/tags" Target="../tags/tag1763.xml" /><Relationship Id="rId959" Type="http://schemas.openxmlformats.org/officeDocument/2006/relationships/tags" Target="../tags/tag1764.xml" /><Relationship Id="rId96" Type="http://schemas.openxmlformats.org/officeDocument/2006/relationships/tags" Target="../tags/tag901.xml" /><Relationship Id="rId960" Type="http://schemas.openxmlformats.org/officeDocument/2006/relationships/tags" Target="../tags/tag1765.xml" /><Relationship Id="rId961" Type="http://schemas.openxmlformats.org/officeDocument/2006/relationships/tags" Target="../tags/tag1766.xml" /><Relationship Id="rId962" Type="http://schemas.openxmlformats.org/officeDocument/2006/relationships/tags" Target="../tags/tag1767.xml" /><Relationship Id="rId963" Type="http://schemas.openxmlformats.org/officeDocument/2006/relationships/tags" Target="../tags/tag1768.xml" /><Relationship Id="rId964" Type="http://schemas.openxmlformats.org/officeDocument/2006/relationships/tags" Target="../tags/tag1769.xml" /><Relationship Id="rId965" Type="http://schemas.openxmlformats.org/officeDocument/2006/relationships/tags" Target="../tags/tag1770.xml" /><Relationship Id="rId966" Type="http://schemas.openxmlformats.org/officeDocument/2006/relationships/tags" Target="../tags/tag1771.xml" /><Relationship Id="rId967" Type="http://schemas.openxmlformats.org/officeDocument/2006/relationships/tags" Target="../tags/tag1772.xml" /><Relationship Id="rId968" Type="http://schemas.openxmlformats.org/officeDocument/2006/relationships/tags" Target="../tags/tag1773.xml" /><Relationship Id="rId969" Type="http://schemas.openxmlformats.org/officeDocument/2006/relationships/tags" Target="../tags/tag1774.xml" /><Relationship Id="rId97" Type="http://schemas.openxmlformats.org/officeDocument/2006/relationships/tags" Target="../tags/tag902.xml" /><Relationship Id="rId970" Type="http://schemas.openxmlformats.org/officeDocument/2006/relationships/tags" Target="../tags/tag1775.xml" /><Relationship Id="rId971" Type="http://schemas.openxmlformats.org/officeDocument/2006/relationships/tags" Target="../tags/tag1776.xml" /><Relationship Id="rId972" Type="http://schemas.openxmlformats.org/officeDocument/2006/relationships/tags" Target="../tags/tag1777.xml" /><Relationship Id="rId973" Type="http://schemas.openxmlformats.org/officeDocument/2006/relationships/tags" Target="../tags/tag1778.xml" /><Relationship Id="rId974" Type="http://schemas.openxmlformats.org/officeDocument/2006/relationships/tags" Target="../tags/tag1779.xml" /><Relationship Id="rId975" Type="http://schemas.openxmlformats.org/officeDocument/2006/relationships/tags" Target="../tags/tag1780.xml" /><Relationship Id="rId976" Type="http://schemas.openxmlformats.org/officeDocument/2006/relationships/tags" Target="../tags/tag1781.xml" /><Relationship Id="rId977" Type="http://schemas.openxmlformats.org/officeDocument/2006/relationships/tags" Target="../tags/tag1782.xml" /><Relationship Id="rId978" Type="http://schemas.openxmlformats.org/officeDocument/2006/relationships/tags" Target="../tags/tag1783.xml" /><Relationship Id="rId979" Type="http://schemas.openxmlformats.org/officeDocument/2006/relationships/tags" Target="../tags/tag1784.xml" /><Relationship Id="rId98" Type="http://schemas.openxmlformats.org/officeDocument/2006/relationships/tags" Target="../tags/tag903.xml" /><Relationship Id="rId980" Type="http://schemas.openxmlformats.org/officeDocument/2006/relationships/tags" Target="../tags/tag1785.xml" /><Relationship Id="rId981" Type="http://schemas.openxmlformats.org/officeDocument/2006/relationships/tags" Target="../tags/tag1786.xml" /><Relationship Id="rId982" Type="http://schemas.openxmlformats.org/officeDocument/2006/relationships/tags" Target="../tags/tag1787.xml" /><Relationship Id="rId983" Type="http://schemas.openxmlformats.org/officeDocument/2006/relationships/tags" Target="../tags/tag1788.xml" /><Relationship Id="rId984" Type="http://schemas.openxmlformats.org/officeDocument/2006/relationships/tags" Target="../tags/tag1789.xml" /><Relationship Id="rId985" Type="http://schemas.openxmlformats.org/officeDocument/2006/relationships/tags" Target="../tags/tag1790.xml" /><Relationship Id="rId986" Type="http://schemas.openxmlformats.org/officeDocument/2006/relationships/tags" Target="../tags/tag1791.xml" /><Relationship Id="rId987" Type="http://schemas.openxmlformats.org/officeDocument/2006/relationships/tags" Target="../tags/tag1792.xml" /><Relationship Id="rId988" Type="http://schemas.openxmlformats.org/officeDocument/2006/relationships/tags" Target="../tags/tag1793.xml" /><Relationship Id="rId989" Type="http://schemas.openxmlformats.org/officeDocument/2006/relationships/tags" Target="../tags/tag1794.xml" /><Relationship Id="rId99" Type="http://schemas.openxmlformats.org/officeDocument/2006/relationships/tags" Target="../tags/tag904.xml" /><Relationship Id="rId990" Type="http://schemas.openxmlformats.org/officeDocument/2006/relationships/tags" Target="../tags/tag1795.xml" /><Relationship Id="rId991" Type="http://schemas.openxmlformats.org/officeDocument/2006/relationships/tags" Target="../tags/tag1796.xml" /><Relationship Id="rId992" Type="http://schemas.openxmlformats.org/officeDocument/2006/relationships/tags" Target="../tags/tag1797.xml" /><Relationship Id="rId993" Type="http://schemas.openxmlformats.org/officeDocument/2006/relationships/tags" Target="../tags/tag1798.xml" /><Relationship Id="rId994" Type="http://schemas.openxmlformats.org/officeDocument/2006/relationships/tags" Target="../tags/tag1799.xml" /><Relationship Id="rId995" Type="http://schemas.openxmlformats.org/officeDocument/2006/relationships/tags" Target="../tags/tag1800.xml" /><Relationship Id="rId996" Type="http://schemas.openxmlformats.org/officeDocument/2006/relationships/tags" Target="../tags/tag1801.xml" /><Relationship Id="rId997" Type="http://schemas.openxmlformats.org/officeDocument/2006/relationships/tags" Target="../tags/tag1802.xml" /><Relationship Id="rId998" Type="http://schemas.openxmlformats.org/officeDocument/2006/relationships/tags" Target="../tags/tag1803.xml" /><Relationship Id="rId999" Type="http://schemas.openxmlformats.org/officeDocument/2006/relationships/tags" Target="../tags/tag18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0.xml" /><Relationship Id="rId11" Type="http://schemas.openxmlformats.org/officeDocument/2006/relationships/tags" Target="../tags/tag1951.xml" /><Relationship Id="rId12" Type="http://schemas.openxmlformats.org/officeDocument/2006/relationships/tags" Target="../tags/tag1952.xml" /><Relationship Id="rId13" Type="http://schemas.openxmlformats.org/officeDocument/2006/relationships/image" Target="../media/image20.png" /><Relationship Id="rId14" Type="http://schemas.openxmlformats.org/officeDocument/2006/relationships/tags" Target="../tags/tag1953.xml" /><Relationship Id="rId15" Type="http://schemas.openxmlformats.org/officeDocument/2006/relationships/tags" Target="../tags/tag1954.xml" /><Relationship Id="rId16" Type="http://schemas.openxmlformats.org/officeDocument/2006/relationships/image" Target="../media/image22.png" /><Relationship Id="rId17" Type="http://schemas.openxmlformats.org/officeDocument/2006/relationships/tags" Target="../tags/tag1955.xml" /><Relationship Id="rId18" Type="http://schemas.openxmlformats.org/officeDocument/2006/relationships/tags" Target="../tags/tag1956.xml" /><Relationship Id="rId19" Type="http://schemas.openxmlformats.org/officeDocument/2006/relationships/tags" Target="../tags/tag1957.xml" /><Relationship Id="rId2" Type="http://schemas.openxmlformats.org/officeDocument/2006/relationships/notesSlide" Target="../notesSlides/notesSlide9.xml" /><Relationship Id="rId20" Type="http://schemas.openxmlformats.org/officeDocument/2006/relationships/image" Target="../media/image30.png" /><Relationship Id="rId21" Type="http://schemas.openxmlformats.org/officeDocument/2006/relationships/tags" Target="../tags/tag1958.xml" /><Relationship Id="rId22" Type="http://schemas.openxmlformats.org/officeDocument/2006/relationships/tags" Target="../tags/tag1959.xml" /><Relationship Id="rId23" Type="http://schemas.openxmlformats.org/officeDocument/2006/relationships/tags" Target="../tags/tag1960.xml" /><Relationship Id="rId3" Type="http://schemas.openxmlformats.org/officeDocument/2006/relationships/tags" Target="../tags/tag1944.xml" /><Relationship Id="rId4" Type="http://schemas.openxmlformats.org/officeDocument/2006/relationships/tags" Target="../tags/tag1945.xml" /><Relationship Id="rId5" Type="http://schemas.openxmlformats.org/officeDocument/2006/relationships/tags" Target="../tags/tag1946.xml" /><Relationship Id="rId6" Type="http://schemas.openxmlformats.org/officeDocument/2006/relationships/tags" Target="../tags/tag1947.xml" /><Relationship Id="rId7" Type="http://schemas.openxmlformats.org/officeDocument/2006/relationships/tags" Target="../tags/tag1948.xml" /><Relationship Id="rId8" Type="http://schemas.openxmlformats.org/officeDocument/2006/relationships/tags" Target="../tags/tag1949.xml" /><Relationship Id="rId9" Type="http://schemas.openxmlformats.org/officeDocument/2006/relationships/image" Target="../media/image1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0.xml" /><Relationship Id="rId11" Type="http://schemas.openxmlformats.org/officeDocument/2006/relationships/tags" Target="../tags/tag1971.xml" /><Relationship Id="rId12" Type="http://schemas.openxmlformats.org/officeDocument/2006/relationships/tags" Target="../tags/tag1972.xml" /><Relationship Id="rId13" Type="http://schemas.openxmlformats.org/officeDocument/2006/relationships/image" Target="../media/image21.png" /><Relationship Id="rId14" Type="http://schemas.openxmlformats.org/officeDocument/2006/relationships/tags" Target="../tags/tag1973.xml" /><Relationship Id="rId15" Type="http://schemas.openxmlformats.org/officeDocument/2006/relationships/tags" Target="../tags/tag1974.xml" /><Relationship Id="rId16" Type="http://schemas.openxmlformats.org/officeDocument/2006/relationships/tags" Target="../tags/tag1975.xml" /><Relationship Id="rId17" Type="http://schemas.openxmlformats.org/officeDocument/2006/relationships/image" Target="../media/image28.jpeg" /><Relationship Id="rId18" Type="http://schemas.openxmlformats.org/officeDocument/2006/relationships/tags" Target="../tags/tag1976.xml" /><Relationship Id="rId19" Type="http://schemas.openxmlformats.org/officeDocument/2006/relationships/tags" Target="../tags/tag197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964.xml" /><Relationship Id="rId4" Type="http://schemas.openxmlformats.org/officeDocument/2006/relationships/tags" Target="../tags/tag1965.xml" /><Relationship Id="rId5" Type="http://schemas.openxmlformats.org/officeDocument/2006/relationships/tags" Target="../tags/tag1966.xml" /><Relationship Id="rId6" Type="http://schemas.openxmlformats.org/officeDocument/2006/relationships/tags" Target="../tags/tag1967.xml" /><Relationship Id="rId7" Type="http://schemas.openxmlformats.org/officeDocument/2006/relationships/tags" Target="../tags/tag1968.xml" /><Relationship Id="rId8" Type="http://schemas.openxmlformats.org/officeDocument/2006/relationships/tags" Target="../tags/tag1969.xml" /><Relationship Id="rId9" Type="http://schemas.openxmlformats.org/officeDocument/2006/relationships/image" Target="../media/image1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1978.xml" /><Relationship Id="rId3" Type="http://schemas.openxmlformats.org/officeDocument/2006/relationships/tags" Target="../tags/tag1979.xml" /><Relationship Id="rId4" Type="http://schemas.openxmlformats.org/officeDocument/2006/relationships/hyperlink" Target="https://d.book118.com/69704013112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 rot="10800000" flipH="1" flipV="1">
            <a:off x="4088765" y="2548255"/>
            <a:ext cx="4023360" cy="669290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zh-CN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数一数（一）</a:t>
            </a:r>
            <a:endParaRPr lang="zh-CN" altLang="zh-CN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3164355" y="5661248"/>
            <a:ext cx="6149975" cy="7200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小学数学</a:t>
            </a: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二年级（下）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8112224" y="476672"/>
            <a:ext cx="394159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北师大版</a:t>
            </a:r>
            <a:r>
              <a:rPr lang="en-US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第二单元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" name="TextBox 2" title=""/>
          <p:cNvSpPr txBox="1"/>
          <p:nvPr>
            <p:custDataLst>
              <p:tags r:id="rId3"/>
            </p:custDataLst>
          </p:nvPr>
        </p:nvSpPr>
        <p:spPr>
          <a:xfrm>
            <a:off x="5263515" y="772160"/>
            <a:ext cx="6657975" cy="715645"/>
          </a:xfrm>
          <a:prstGeom prst="rect">
            <a:avLst/>
          </a:prstGeom>
          <a:noFill/>
        </p:spPr>
        <p:txBody>
          <a:bodyPr wrap="square" rtlCol="0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通过“添珠子”、数小正方体的活动，让学生经历数的产生过程，</a:t>
            </a:r>
            <a:r>
              <a:rPr lang="zh-CN" altLang="en-US" sz="11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认识</a:t>
            </a: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新的计数单位“千”，并了解单位之间的关系。</a:t>
            </a:r>
            <a:endParaRPr lang="zh-CN" altLang="en-US" sz="11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5494020" y="2493010"/>
            <a:ext cx="661797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通过“添珠子”、“数一数”等操作活动，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认识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新的计数单位，对大数产生具体的感受，发展数感。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494020" y="4413250"/>
            <a:ext cx="677926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培养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学生参与教学活动的积极性，养成仔细认真的学习习惯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。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2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" name="矩形 31" title=""/>
          <p:cNvSpPr/>
          <p:nvPr>
            <p:custDataLst>
              <p:tags r:id="rId3"/>
            </p:custDataLst>
          </p:nvPr>
        </p:nvSpPr>
        <p:spPr>
          <a:xfrm>
            <a:off x="1127433" y="2850403"/>
            <a:ext cx="237079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重  </a:t>
            </a:r>
            <a:endParaRPr lang="zh-CN" altLang="en-US" sz="3600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4007485" y="2828290"/>
            <a:ext cx="5068570" cy="6673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4138930" y="4420235"/>
            <a:ext cx="78041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理解掌握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计数单位之间的十进制关系。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007485" y="2813685"/>
            <a:ext cx="8068310" cy="8693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认识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新的计数单位“千”，并了解计数单位之间的关系。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2" name="Picture 16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>
            <p:custDataLst>
              <p:tags r:id="rId1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2294" name="图片 12293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657773" y="1186180"/>
            <a:ext cx="8877300" cy="516805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2281767" y="3163147"/>
            <a:ext cx="352425" cy="5016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5</a:t>
            </a:r>
            <a:endParaRPr lang="en-US" altLang="zh-CN" sz="2665">
              <a:solidFill>
                <a:srgbClr val="FF0000"/>
              </a:solidFill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3771053" y="3163147"/>
            <a:ext cx="352425" cy="5016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3</a:t>
            </a:r>
            <a:endParaRPr lang="en-US" altLang="zh-CN" sz="2665">
              <a:solidFill>
                <a:srgbClr val="FF0000"/>
              </a:solidFill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8" name="文本框 7" title=""/>
          <p:cNvSpPr txBox="1"/>
          <p:nvPr>
            <p:custDataLst>
              <p:tags r:id="rId7"/>
            </p:custDataLst>
          </p:nvPr>
        </p:nvSpPr>
        <p:spPr>
          <a:xfrm>
            <a:off x="5142653" y="3163147"/>
            <a:ext cx="521970" cy="5016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53</a:t>
            </a:r>
            <a:endParaRPr lang="en-US" altLang="zh-CN" sz="2665">
              <a:solidFill>
                <a:srgbClr val="FF0000"/>
              </a:solidFill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8"/>
            </p:custDataLst>
          </p:nvPr>
        </p:nvSpPr>
        <p:spPr>
          <a:xfrm>
            <a:off x="6523567" y="3163147"/>
            <a:ext cx="352425" cy="5016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3</a:t>
            </a:r>
            <a:endParaRPr lang="en-US" altLang="zh-CN" sz="2665">
              <a:solidFill>
                <a:srgbClr val="FF0000"/>
              </a:solidFill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9"/>
            </p:custDataLst>
          </p:nvPr>
        </p:nvSpPr>
        <p:spPr>
          <a:xfrm>
            <a:off x="8012853" y="3163147"/>
            <a:ext cx="352425" cy="5016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8</a:t>
            </a:r>
            <a:endParaRPr lang="en-US" altLang="zh-CN" sz="2665">
              <a:solidFill>
                <a:srgbClr val="FF0000"/>
              </a:solidFill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0"/>
            </p:custDataLst>
          </p:nvPr>
        </p:nvSpPr>
        <p:spPr>
          <a:xfrm>
            <a:off x="9384453" y="3163147"/>
            <a:ext cx="521970" cy="5016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38</a:t>
            </a:r>
            <a:endParaRPr lang="en-US" altLang="zh-CN" sz="2665">
              <a:solidFill>
                <a:srgbClr val="FF0000"/>
              </a:solidFill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4" name="文本框 13" title=""/>
          <p:cNvSpPr txBox="1"/>
          <p:nvPr>
            <p:custDataLst>
              <p:tags r:id="rId11"/>
            </p:custDataLst>
          </p:nvPr>
        </p:nvSpPr>
        <p:spPr>
          <a:xfrm>
            <a:off x="3671993" y="5604933"/>
            <a:ext cx="521970" cy="5016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23</a:t>
            </a:r>
            <a:endParaRPr lang="en-US" altLang="zh-CN" sz="2665">
              <a:solidFill>
                <a:srgbClr val="FF0000"/>
              </a:solidFill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2"/>
            </p:custDataLst>
          </p:nvPr>
        </p:nvSpPr>
        <p:spPr>
          <a:xfrm>
            <a:off x="8012853" y="5604933"/>
            <a:ext cx="521970" cy="5016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35</a:t>
            </a:r>
            <a:endParaRPr lang="en-US" altLang="zh-CN" sz="2665">
              <a:solidFill>
                <a:srgbClr val="FF0000"/>
              </a:solidFill>
              <a:uFillTx/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1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6082" name="Text Box 2" title=""/>
          <p:cNvSpPr txBox="1"/>
          <p:nvPr>
            <p:custDataLst>
              <p:tags r:id="rId3"/>
            </p:custDataLst>
          </p:nvPr>
        </p:nvSpPr>
        <p:spPr>
          <a:xfrm>
            <a:off x="2894965" y="1604645"/>
            <a:ext cx="8258175" cy="20612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同学们，在一年级我们已经学习了100以内的数字，谁能快速地从1数到100？说一说你是怎么数的？其实生活中有许多数字比100大得多，今天我们来数一数更大的数！</a:t>
            </a:r>
            <a:endParaRPr lang="zh-CN" altLang="en-US" sz="32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46" y="3014666"/>
            <a:ext cx="1613734" cy="2535869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5" name="文本框 7" title=""/>
          <p:cNvSpPr txBox="1"/>
          <p:nvPr>
            <p:custDataLst>
              <p:tags r:id="rId4"/>
            </p:custDataLst>
          </p:nvPr>
        </p:nvSpPr>
        <p:spPr>
          <a:xfrm>
            <a:off x="1221105" y="1245870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3316" name="组合 17" title=""/>
          <p:cNvGrpSpPr/>
          <p:nvPr>
            <p:custDataLst>
              <p:tags r:id="rId5"/>
            </p:custDataLst>
          </p:nvPr>
        </p:nvGrpSpPr>
        <p:grpSpPr>
          <a:xfrm>
            <a:off x="3705543" y="1033145"/>
            <a:ext cx="3189287" cy="846138"/>
            <a:chOff x="6243" y="1205"/>
            <a:chExt cx="5025" cy="1335"/>
          </a:xfrm>
        </p:grpSpPr>
        <p:grpSp>
          <p:nvGrpSpPr>
            <p:cNvPr id="13317" name="组合 32"/>
            <p:cNvGrpSpPr/>
            <p:nvPr>
              <p:custDataLst>
                <p:tags r:id="rId6"/>
              </p:custDataLst>
            </p:nvPr>
          </p:nvGrpSpPr>
          <p:grpSpPr>
            <a:xfrm>
              <a:off x="6243" y="1331"/>
              <a:ext cx="5025" cy="1082"/>
              <a:chOff x="6433" y="1365"/>
              <a:chExt cx="5025" cy="1082"/>
            </a:xfrm>
          </p:grpSpPr>
          <p:sp>
            <p:nvSpPr>
              <p:cNvPr id="18" name="圆角矩形 6"/>
              <p:cNvSpPr/>
              <p:nvPr>
                <p:custDataLst>
                  <p:tags r:id="rId7"/>
                </p:custDataLst>
              </p:nvPr>
            </p:nvSpPr>
            <p:spPr>
              <a:xfrm>
                <a:off x="6433" y="1365"/>
                <a:ext cx="3387" cy="1082"/>
              </a:xfrm>
              <a:custGeom>
                <a:gdLst>
                  <a:gd name="connsiteX0" fmla="*/ 1289248 w 5969768"/>
                  <a:gd name="connsiteY0" fmla="*/ 0 h 1872208"/>
                  <a:gd name="connsiteX1" fmla="*/ 5346173 w 5969768"/>
                  <a:gd name="connsiteY1" fmla="*/ 0 h 1872208"/>
                  <a:gd name="connsiteX2" fmla="*/ 5969768 w 5969768"/>
                  <a:gd name="connsiteY2" fmla="*/ 623595 h 1872208"/>
                  <a:gd name="connsiteX3" fmla="*/ 5969768 w 5969768"/>
                  <a:gd name="connsiteY3" fmla="*/ 1248613 h 1872208"/>
                  <a:gd name="connsiteX4" fmla="*/ 5346173 w 5969768"/>
                  <a:gd name="connsiteY4" fmla="*/ 1872208 h 1872208"/>
                  <a:gd name="connsiteX5" fmla="*/ 1368152 w 5969768"/>
                  <a:gd name="connsiteY5" fmla="*/ 1872208 h 1872208"/>
                  <a:gd name="connsiteX6" fmla="*/ 1289248 w 5969768"/>
                  <a:gd name="connsiteY6" fmla="*/ 1872208 h 1872208"/>
                  <a:gd name="connsiteX7" fmla="*/ 407735 w 5969768"/>
                  <a:gd name="connsiteY7" fmla="*/ 1872208 h 1872208"/>
                  <a:gd name="connsiteX8" fmla="*/ 0 w 5969768"/>
                  <a:gd name="connsiteY8" fmla="*/ 1464473 h 1872208"/>
                  <a:gd name="connsiteX9" fmla="*/ 0 w 5969768"/>
                  <a:gd name="connsiteY9" fmla="*/ 1055807 h 1872208"/>
                  <a:gd name="connsiteX10" fmla="*/ 407735 w 5969768"/>
                  <a:gd name="connsiteY10" fmla="*/ 648072 h 1872208"/>
                  <a:gd name="connsiteX11" fmla="*/ 1368152 w 5969768"/>
                  <a:gd name="connsiteY11" fmla="*/ 648072 h 1872208"/>
                  <a:gd name="connsiteX12" fmla="*/ 1368152 w 5969768"/>
                  <a:gd name="connsiteY12" fmla="*/ 850487 h 1872208"/>
                  <a:gd name="connsiteX13" fmla="*/ 488918 w 5969768"/>
                  <a:gd name="connsiteY13" fmla="*/ 850487 h 1872208"/>
                  <a:gd name="connsiteX14" fmla="*/ 216024 w 5969768"/>
                  <a:gd name="connsiteY14" fmla="*/ 1123381 h 1872208"/>
                  <a:gd name="connsiteX15" fmla="*/ 216024 w 5969768"/>
                  <a:gd name="connsiteY15" fmla="*/ 1396898 h 1872208"/>
                  <a:gd name="connsiteX16" fmla="*/ 488918 w 5969768"/>
                  <a:gd name="connsiteY16" fmla="*/ 1669792 h 1872208"/>
                  <a:gd name="connsiteX17" fmla="*/ 1368152 w 5969768"/>
                  <a:gd name="connsiteY17" fmla="*/ 1669792 h 1872208"/>
                  <a:gd name="connsiteX18" fmla="*/ 1368152 w 5969768"/>
                  <a:gd name="connsiteY18" fmla="*/ 1670095 h 1872208"/>
                  <a:gd name="connsiteX19" fmla="*/ 5264789 w 5969768"/>
                  <a:gd name="connsiteY19" fmla="*/ 1670095 h 1872208"/>
                  <a:gd name="connsiteX20" fmla="*/ 5753744 w 5969768"/>
                  <a:gd name="connsiteY20" fmla="*/ 1181140 h 1872208"/>
                  <a:gd name="connsiteX21" fmla="*/ 5753744 w 5969768"/>
                  <a:gd name="connsiteY21" fmla="*/ 691068 h 1872208"/>
                  <a:gd name="connsiteX22" fmla="*/ 5264789 w 5969768"/>
                  <a:gd name="connsiteY22" fmla="*/ 202113 h 1872208"/>
                  <a:gd name="connsiteX23" fmla="*/ 1289248 w 5969768"/>
                  <a:gd name="connsiteY23" fmla="*/ 202113 h 1872208"/>
                  <a:gd name="connsiteX24" fmla="*/ 1288082 w 5969768"/>
                  <a:gd name="connsiteY24" fmla="*/ 80739 h 1872208"/>
                  <a:gd name="connsiteX25" fmla="*/ 1289248 w 5969768"/>
                  <a:gd name="connsiteY25" fmla="*/ 0 h 1872208"/>
                  <a:gd name="connsiteX0-1" fmla="*/ 1289248 w 5969768"/>
                  <a:gd name="connsiteY0-2" fmla="*/ 0 h 1872208"/>
                  <a:gd name="connsiteX1-3" fmla="*/ 5346173 w 5969768"/>
                  <a:gd name="connsiteY1-4" fmla="*/ 0 h 1872208"/>
                  <a:gd name="connsiteX2-5" fmla="*/ 5969768 w 5969768"/>
                  <a:gd name="connsiteY2-6" fmla="*/ 623595 h 1872208"/>
                  <a:gd name="connsiteX3-7" fmla="*/ 5969768 w 5969768"/>
                  <a:gd name="connsiteY3-8" fmla="*/ 1248613 h 1872208"/>
                  <a:gd name="connsiteX4-9" fmla="*/ 5346173 w 5969768"/>
                  <a:gd name="connsiteY4-10" fmla="*/ 1872208 h 1872208"/>
                  <a:gd name="connsiteX5-11" fmla="*/ 1368152 w 5969768"/>
                  <a:gd name="connsiteY5-12" fmla="*/ 1872208 h 1872208"/>
                  <a:gd name="connsiteX6-13" fmla="*/ 1289248 w 5969768"/>
                  <a:gd name="connsiteY6-14" fmla="*/ 1872208 h 1872208"/>
                  <a:gd name="connsiteX7-15" fmla="*/ 407735 w 5969768"/>
                  <a:gd name="connsiteY7-16" fmla="*/ 1872208 h 1872208"/>
                  <a:gd name="connsiteX8-17" fmla="*/ 0 w 5969768"/>
                  <a:gd name="connsiteY8-18" fmla="*/ 1464473 h 1872208"/>
                  <a:gd name="connsiteX9-19" fmla="*/ 0 w 5969768"/>
                  <a:gd name="connsiteY9-20" fmla="*/ 1055807 h 1872208"/>
                  <a:gd name="connsiteX10-21" fmla="*/ 407735 w 5969768"/>
                  <a:gd name="connsiteY10-22" fmla="*/ 648072 h 1872208"/>
                  <a:gd name="connsiteX11-23" fmla="*/ 1368152 w 5969768"/>
                  <a:gd name="connsiteY11-24" fmla="*/ 648072 h 1872208"/>
                  <a:gd name="connsiteX12-25" fmla="*/ 1368152 w 5969768"/>
                  <a:gd name="connsiteY12-26" fmla="*/ 850487 h 1872208"/>
                  <a:gd name="connsiteX13-27" fmla="*/ 488918 w 5969768"/>
                  <a:gd name="connsiteY13-28" fmla="*/ 850487 h 1872208"/>
                  <a:gd name="connsiteX14-29" fmla="*/ 216024 w 5969768"/>
                  <a:gd name="connsiteY14-30" fmla="*/ 1123381 h 1872208"/>
                  <a:gd name="connsiteX15-31" fmla="*/ 216024 w 5969768"/>
                  <a:gd name="connsiteY15-32" fmla="*/ 1396898 h 1872208"/>
                  <a:gd name="connsiteX16-33" fmla="*/ 488918 w 5969768"/>
                  <a:gd name="connsiteY16-34" fmla="*/ 1669792 h 1872208"/>
                  <a:gd name="connsiteX17-35" fmla="*/ 1368152 w 5969768"/>
                  <a:gd name="connsiteY17-36" fmla="*/ 1669792 h 1872208"/>
                  <a:gd name="connsiteX18-37" fmla="*/ 1368152 w 5969768"/>
                  <a:gd name="connsiteY18-38" fmla="*/ 1670095 h 1872208"/>
                  <a:gd name="connsiteX19-39" fmla="*/ 5264789 w 5969768"/>
                  <a:gd name="connsiteY19-40" fmla="*/ 1670095 h 1872208"/>
                  <a:gd name="connsiteX20-41" fmla="*/ 5753744 w 5969768"/>
                  <a:gd name="connsiteY20-42" fmla="*/ 1181140 h 1872208"/>
                  <a:gd name="connsiteX21-43" fmla="*/ 5753744 w 5969768"/>
                  <a:gd name="connsiteY21-44" fmla="*/ 691068 h 1872208"/>
                  <a:gd name="connsiteX22-45" fmla="*/ 5264789 w 5969768"/>
                  <a:gd name="connsiteY22-46" fmla="*/ 202113 h 1872208"/>
                  <a:gd name="connsiteX23-47" fmla="*/ 1289248 w 5969768"/>
                  <a:gd name="connsiteY23-48" fmla="*/ 202113 h 1872208"/>
                  <a:gd name="connsiteX24-49" fmla="*/ 1421432 w 5969768"/>
                  <a:gd name="connsiteY24-50" fmla="*/ 109314 h 1872208"/>
                  <a:gd name="connsiteX25-51" fmla="*/ 1289248 w 5969768"/>
                  <a:gd name="connsiteY25-52" fmla="*/ 0 h 1872208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</a:cxnLst>
                <a:rect l="l" t="t" r="r" b="b"/>
                <a:pathLst>
                  <a:path w="5969768" h="1872208">
                    <a:moveTo>
                      <a:pt x="1289248" y="0"/>
                    </a:moveTo>
                    <a:lnTo>
                      <a:pt x="5346173" y="0"/>
                    </a:lnTo>
                    <a:cubicBezTo>
                      <a:pt x="5690575" y="0"/>
                      <a:pt x="5969768" y="279193"/>
                      <a:pt x="5969768" y="623595"/>
                    </a:cubicBezTo>
                    <a:lnTo>
                      <a:pt x="5969768" y="1248613"/>
                    </a:lnTo>
                    <a:cubicBezTo>
                      <a:pt x="5969768" y="1593015"/>
                      <a:pt x="5690575" y="1872208"/>
                      <a:pt x="5346173" y="1872208"/>
                    </a:cubicBezTo>
                    <a:lnTo>
                      <a:pt x="1368152" y="1872208"/>
                    </a:lnTo>
                    <a:lnTo>
                      <a:pt x="1289248" y="1872208"/>
                    </a:lnTo>
                    <a:lnTo>
                      <a:pt x="407735" y="1872208"/>
                    </a:lnTo>
                    <a:cubicBezTo>
                      <a:pt x="182549" y="1872208"/>
                      <a:pt x="0" y="1689659"/>
                      <a:pt x="0" y="1464473"/>
                    </a:cubicBezTo>
                    <a:lnTo>
                      <a:pt x="0" y="1055807"/>
                    </a:lnTo>
                    <a:cubicBezTo>
                      <a:pt x="0" y="830621"/>
                      <a:pt x="182549" y="648072"/>
                      <a:pt x="407735" y="648072"/>
                    </a:cubicBezTo>
                    <a:lnTo>
                      <a:pt x="1368152" y="648072"/>
                    </a:lnTo>
                    <a:lnTo>
                      <a:pt x="1368152" y="850487"/>
                    </a:lnTo>
                    <a:lnTo>
                      <a:pt x="488918" y="850487"/>
                    </a:lnTo>
                    <a:cubicBezTo>
                      <a:pt x="338203" y="850487"/>
                      <a:pt x="216024" y="972666"/>
                      <a:pt x="216024" y="1123381"/>
                    </a:cubicBezTo>
                    <a:lnTo>
                      <a:pt x="216024" y="1396898"/>
                    </a:lnTo>
                    <a:cubicBezTo>
                      <a:pt x="216024" y="1547613"/>
                      <a:pt x="338203" y="1669792"/>
                      <a:pt x="488918" y="1669792"/>
                    </a:cubicBezTo>
                    <a:lnTo>
                      <a:pt x="1368152" y="1669792"/>
                    </a:lnTo>
                    <a:lnTo>
                      <a:pt x="1368152" y="1670095"/>
                    </a:lnTo>
                    <a:lnTo>
                      <a:pt x="5264789" y="1670095"/>
                    </a:lnTo>
                    <a:cubicBezTo>
                      <a:pt x="5534831" y="1670095"/>
                      <a:pt x="5753744" y="1451182"/>
                      <a:pt x="5753744" y="1181140"/>
                    </a:cubicBezTo>
                    <a:lnTo>
                      <a:pt x="5753744" y="691068"/>
                    </a:lnTo>
                    <a:cubicBezTo>
                      <a:pt x="5753744" y="421026"/>
                      <a:pt x="5534831" y="202113"/>
                      <a:pt x="5264789" y="202113"/>
                    </a:cubicBezTo>
                    <a:lnTo>
                      <a:pt x="1289248" y="202113"/>
                    </a:lnTo>
                    <a:cubicBezTo>
                      <a:pt x="1288859" y="161655"/>
                      <a:pt x="1421821" y="149772"/>
                      <a:pt x="1421432" y="109314"/>
                    </a:cubicBezTo>
                    <a:cubicBezTo>
                      <a:pt x="1421821" y="82401"/>
                      <a:pt x="1288859" y="26913"/>
                      <a:pt x="1289248" y="0"/>
                    </a:cubicBezTo>
                    <a:close/>
                  </a:path>
                </a:pathLst>
              </a:custGeom>
              <a:solidFill>
                <a:srgbClr val="00B0F0"/>
              </a:solidFill>
              <a:ln w="28575" cap="flat" cmpd="sng" algn="ctr">
                <a:solidFill>
                  <a:sysClr val="window" lastClr="FFFFFF"/>
                </a:solidFill>
                <a:prstDash val="solid"/>
              </a:ln>
              <a:effectLst>
                <a:outerShdw dist="38100" dir="2700000" algn="tl" rotWithShape="0">
                  <a:prstClr val="black">
                    <a:alpha val="20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3319" name="TextBox 1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7403" y="1463"/>
                <a:ext cx="4055" cy="92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15000"/>
                  </a:lnSpc>
                </a:pP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数一数</a:t>
                </a:r>
                <a:endPara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pic>
          <p:nvPicPr>
            <p:cNvPr id="13320" name="图片 16" descr="7N%`RMCZ_`]FN3WF}EG8WNO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9828" y="1205"/>
              <a:ext cx="1440" cy="1335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3323" name="TextBox 12" title=""/>
          <p:cNvSpPr txBox="1"/>
          <p:nvPr>
            <p:custDataLst>
              <p:tags r:id="rId11"/>
            </p:custDataLst>
          </p:nvPr>
        </p:nvSpPr>
        <p:spPr>
          <a:xfrm>
            <a:off x="1949450" y="1879600"/>
            <a:ext cx="3856355" cy="5861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115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再添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个珠子是多少？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3324" name="图片 23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437255" y="2773045"/>
            <a:ext cx="4352925" cy="37211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6" name="图片 25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069455" y="5360670"/>
            <a:ext cx="398463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" name="图片 26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067868" y="5113020"/>
            <a:ext cx="400050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8" name="图片 27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066280" y="4859020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" name="图片 28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067868" y="4598670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" name="图片 29" title="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064693" y="4343083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1" name="图片 30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055168" y="4092258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" name="图片 31" title="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055168" y="3835083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3" name="图片 32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055168" y="3579495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4" name="图片 33" title="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066280" y="3068320"/>
            <a:ext cx="400050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7" name="图片 36" title="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7059930" y="3323908"/>
            <a:ext cx="398463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9" name="图片 38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980430" y="5360670"/>
            <a:ext cx="398463" cy="288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9" name="TextBox 48" title=""/>
          <p:cNvSpPr txBox="1"/>
          <p:nvPr>
            <p:custDataLst>
              <p:tags r:id="rId26"/>
            </p:custDataLst>
          </p:nvPr>
        </p:nvSpPr>
        <p:spPr>
          <a:xfrm>
            <a:off x="7069455" y="6416358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0" name="TextBox 49" title=""/>
          <p:cNvSpPr txBox="1"/>
          <p:nvPr>
            <p:custDataLst>
              <p:tags r:id="rId27"/>
            </p:custDataLst>
          </p:nvPr>
        </p:nvSpPr>
        <p:spPr>
          <a:xfrm>
            <a:off x="5928043" y="641794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8" name="TextBox 37" title=""/>
          <p:cNvSpPr txBox="1"/>
          <p:nvPr>
            <p:custDataLst>
              <p:tags r:id="rId28"/>
            </p:custDataLst>
          </p:nvPr>
        </p:nvSpPr>
        <p:spPr>
          <a:xfrm>
            <a:off x="7055168" y="6416358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4346" name="组合 14" title=""/>
          <p:cNvGrpSpPr/>
          <p:nvPr>
            <p:custDataLst>
              <p:tags r:id="rId29"/>
            </p:custDataLst>
          </p:nvPr>
        </p:nvGrpSpPr>
        <p:grpSpPr>
          <a:xfrm>
            <a:off x="8461693" y="3743008"/>
            <a:ext cx="2846387" cy="2760662"/>
            <a:chOff x="10488" y="916"/>
            <a:chExt cx="4481" cy="4346"/>
          </a:xfrm>
        </p:grpSpPr>
        <p:sp>
          <p:nvSpPr>
            <p:cNvPr id="5" name="圆角矩形标注 4"/>
            <p:cNvSpPr/>
            <p:nvPr>
              <p:custDataLst>
                <p:tags r:id="rId30"/>
              </p:custDataLst>
            </p:nvPr>
          </p:nvSpPr>
          <p:spPr>
            <a:xfrm>
              <a:off x="10488" y="916"/>
              <a:ext cx="4286" cy="1799"/>
            </a:xfrm>
            <a:prstGeom prst="wedgeRoundRectCallout">
              <a:avLst>
                <a:gd name="adj1" fmla="val 29793"/>
                <a:gd name="adj2" fmla="val 65814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1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9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个珠子再添上一个是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10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个。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  <p:pic>
          <p:nvPicPr>
            <p:cNvPr id="13341" name="Picture 2"/>
            <p:cNvPicPr>
              <a:picLocks noChangeAspect="1"/>
            </p:cNvPicPr>
            <p:nvPr>
              <p:custDataLst>
                <p:tags r:id="rId32"/>
              </p:custDataLst>
            </p:nvPr>
          </p:nvPicPr>
          <p:blipFill>
            <a:blip r:embed="rId3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2846" y="2942"/>
              <a:ext cx="2123" cy="2320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  <p:custDataLst>
      <p:tags r:id="rId3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06 -0.08303 L 1.66667E-06 0.00092" pathEditMode="relative" rAng="0" ptsTypes="AA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dur="1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2017" pathEditMode="relative" ptsTypes="AA">
                                      <p:cBhvr>
                                        <p:cTn id="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2017" pathEditMode="relative" ptsTypes="AA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2017" pathEditMode="relative" ptsTypes="AA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2017" pathEditMode="relative" ptsTypes="AA">
                                      <p:cBhvr>
                                        <p:cTn id="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2017" pathEditMode="relative" ptsTypes="AA">
                                      <p:cBhvr>
                                        <p:cTn id="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2017" pathEditMode="relative" ptsTypes="AA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2017" pathEditMode="relative" ptsTypes="AA">
                                      <p:cBhvr>
                                        <p:cTn id="2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2017" pathEditMode="relative" ptsTypes="AA">
                                      <p:cBhvr>
                                        <p:cTn id="2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2017" pathEditMode="relative" ptsTypes="AA">
                                      <p:cBhvr>
                                        <p:cTn id="2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2017" pathEditMode="relative" ptsTypes="AA">
                                      <p:cBhvr>
                                        <p:cTn id="3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2" presetID="9" presetClass="exit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3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0" presetClass="path" presetSubtype="0" dur="5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-0.44265 L 0.00018 1.19334E-06" pathEditMode="relative" ptsTypes="AA">
                                      <p:cBhvr>
                                        <p:cTn id="6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8" presetID="9" presetClass="exit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2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50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339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4340" name="组合 17" title=""/>
          <p:cNvGrpSpPr/>
          <p:nvPr>
            <p:custDataLst>
              <p:tags r:id="rId5"/>
            </p:custDataLst>
          </p:nvPr>
        </p:nvGrpSpPr>
        <p:grpSpPr>
          <a:xfrm>
            <a:off x="4746625" y="509588"/>
            <a:ext cx="3189288" cy="846137"/>
            <a:chOff x="6243" y="1205"/>
            <a:chExt cx="5025" cy="1335"/>
          </a:xfrm>
        </p:grpSpPr>
        <p:grpSp>
          <p:nvGrpSpPr>
            <p:cNvPr id="14341" name="组合 32"/>
            <p:cNvGrpSpPr/>
            <p:nvPr>
              <p:custDataLst>
                <p:tags r:id="rId6"/>
              </p:custDataLst>
            </p:nvPr>
          </p:nvGrpSpPr>
          <p:grpSpPr>
            <a:xfrm>
              <a:off x="6243" y="1331"/>
              <a:ext cx="5025" cy="1082"/>
              <a:chOff x="6433" y="1365"/>
              <a:chExt cx="5025" cy="1082"/>
            </a:xfrm>
          </p:grpSpPr>
          <p:sp>
            <p:nvSpPr>
              <p:cNvPr id="18" name="圆角矩形 6"/>
              <p:cNvSpPr/>
              <p:nvPr>
                <p:custDataLst>
                  <p:tags r:id="rId7"/>
                </p:custDataLst>
              </p:nvPr>
            </p:nvSpPr>
            <p:spPr>
              <a:xfrm>
                <a:off x="6433" y="1365"/>
                <a:ext cx="3387" cy="1082"/>
              </a:xfrm>
              <a:custGeom>
                <a:gdLst>
                  <a:gd name="connsiteX0" fmla="*/ 1289248 w 5969768"/>
                  <a:gd name="connsiteY0" fmla="*/ 0 h 1872208"/>
                  <a:gd name="connsiteX1" fmla="*/ 5346173 w 5969768"/>
                  <a:gd name="connsiteY1" fmla="*/ 0 h 1872208"/>
                  <a:gd name="connsiteX2" fmla="*/ 5969768 w 5969768"/>
                  <a:gd name="connsiteY2" fmla="*/ 623595 h 1872208"/>
                  <a:gd name="connsiteX3" fmla="*/ 5969768 w 5969768"/>
                  <a:gd name="connsiteY3" fmla="*/ 1248613 h 1872208"/>
                  <a:gd name="connsiteX4" fmla="*/ 5346173 w 5969768"/>
                  <a:gd name="connsiteY4" fmla="*/ 1872208 h 1872208"/>
                  <a:gd name="connsiteX5" fmla="*/ 1368152 w 5969768"/>
                  <a:gd name="connsiteY5" fmla="*/ 1872208 h 1872208"/>
                  <a:gd name="connsiteX6" fmla="*/ 1289248 w 5969768"/>
                  <a:gd name="connsiteY6" fmla="*/ 1872208 h 1872208"/>
                  <a:gd name="connsiteX7" fmla="*/ 407735 w 5969768"/>
                  <a:gd name="connsiteY7" fmla="*/ 1872208 h 1872208"/>
                  <a:gd name="connsiteX8" fmla="*/ 0 w 5969768"/>
                  <a:gd name="connsiteY8" fmla="*/ 1464473 h 1872208"/>
                  <a:gd name="connsiteX9" fmla="*/ 0 w 5969768"/>
                  <a:gd name="connsiteY9" fmla="*/ 1055807 h 1872208"/>
                  <a:gd name="connsiteX10" fmla="*/ 407735 w 5969768"/>
                  <a:gd name="connsiteY10" fmla="*/ 648072 h 1872208"/>
                  <a:gd name="connsiteX11" fmla="*/ 1368152 w 5969768"/>
                  <a:gd name="connsiteY11" fmla="*/ 648072 h 1872208"/>
                  <a:gd name="connsiteX12" fmla="*/ 1368152 w 5969768"/>
                  <a:gd name="connsiteY12" fmla="*/ 850487 h 1872208"/>
                  <a:gd name="connsiteX13" fmla="*/ 488918 w 5969768"/>
                  <a:gd name="connsiteY13" fmla="*/ 850487 h 1872208"/>
                  <a:gd name="connsiteX14" fmla="*/ 216024 w 5969768"/>
                  <a:gd name="connsiteY14" fmla="*/ 1123381 h 1872208"/>
                  <a:gd name="connsiteX15" fmla="*/ 216024 w 5969768"/>
                  <a:gd name="connsiteY15" fmla="*/ 1396898 h 1872208"/>
                  <a:gd name="connsiteX16" fmla="*/ 488918 w 5969768"/>
                  <a:gd name="connsiteY16" fmla="*/ 1669792 h 1872208"/>
                  <a:gd name="connsiteX17" fmla="*/ 1368152 w 5969768"/>
                  <a:gd name="connsiteY17" fmla="*/ 1669792 h 1872208"/>
                  <a:gd name="connsiteX18" fmla="*/ 1368152 w 5969768"/>
                  <a:gd name="connsiteY18" fmla="*/ 1670095 h 1872208"/>
                  <a:gd name="connsiteX19" fmla="*/ 5264789 w 5969768"/>
                  <a:gd name="connsiteY19" fmla="*/ 1670095 h 1872208"/>
                  <a:gd name="connsiteX20" fmla="*/ 5753744 w 5969768"/>
                  <a:gd name="connsiteY20" fmla="*/ 1181140 h 1872208"/>
                  <a:gd name="connsiteX21" fmla="*/ 5753744 w 5969768"/>
                  <a:gd name="connsiteY21" fmla="*/ 691068 h 1872208"/>
                  <a:gd name="connsiteX22" fmla="*/ 5264789 w 5969768"/>
                  <a:gd name="connsiteY22" fmla="*/ 202113 h 1872208"/>
                  <a:gd name="connsiteX23" fmla="*/ 1289248 w 5969768"/>
                  <a:gd name="connsiteY23" fmla="*/ 202113 h 1872208"/>
                  <a:gd name="connsiteX24" fmla="*/ 1288082 w 5969768"/>
                  <a:gd name="connsiteY24" fmla="*/ 80739 h 1872208"/>
                  <a:gd name="connsiteX25" fmla="*/ 1289248 w 5969768"/>
                  <a:gd name="connsiteY25" fmla="*/ 0 h 1872208"/>
                  <a:gd name="connsiteX0-1" fmla="*/ 1289248 w 5969768"/>
                  <a:gd name="connsiteY0-2" fmla="*/ 0 h 1872208"/>
                  <a:gd name="connsiteX1-3" fmla="*/ 5346173 w 5969768"/>
                  <a:gd name="connsiteY1-4" fmla="*/ 0 h 1872208"/>
                  <a:gd name="connsiteX2-5" fmla="*/ 5969768 w 5969768"/>
                  <a:gd name="connsiteY2-6" fmla="*/ 623595 h 1872208"/>
                  <a:gd name="connsiteX3-7" fmla="*/ 5969768 w 5969768"/>
                  <a:gd name="connsiteY3-8" fmla="*/ 1248613 h 1872208"/>
                  <a:gd name="connsiteX4-9" fmla="*/ 5346173 w 5969768"/>
                  <a:gd name="connsiteY4-10" fmla="*/ 1872208 h 1872208"/>
                  <a:gd name="connsiteX5-11" fmla="*/ 1368152 w 5969768"/>
                  <a:gd name="connsiteY5-12" fmla="*/ 1872208 h 1872208"/>
                  <a:gd name="connsiteX6-13" fmla="*/ 1289248 w 5969768"/>
                  <a:gd name="connsiteY6-14" fmla="*/ 1872208 h 1872208"/>
                  <a:gd name="connsiteX7-15" fmla="*/ 407735 w 5969768"/>
                  <a:gd name="connsiteY7-16" fmla="*/ 1872208 h 1872208"/>
                  <a:gd name="connsiteX8-17" fmla="*/ 0 w 5969768"/>
                  <a:gd name="connsiteY8-18" fmla="*/ 1464473 h 1872208"/>
                  <a:gd name="connsiteX9-19" fmla="*/ 0 w 5969768"/>
                  <a:gd name="connsiteY9-20" fmla="*/ 1055807 h 1872208"/>
                  <a:gd name="connsiteX10-21" fmla="*/ 407735 w 5969768"/>
                  <a:gd name="connsiteY10-22" fmla="*/ 648072 h 1872208"/>
                  <a:gd name="connsiteX11-23" fmla="*/ 1368152 w 5969768"/>
                  <a:gd name="connsiteY11-24" fmla="*/ 648072 h 1872208"/>
                  <a:gd name="connsiteX12-25" fmla="*/ 1368152 w 5969768"/>
                  <a:gd name="connsiteY12-26" fmla="*/ 850487 h 1872208"/>
                  <a:gd name="connsiteX13-27" fmla="*/ 488918 w 5969768"/>
                  <a:gd name="connsiteY13-28" fmla="*/ 850487 h 1872208"/>
                  <a:gd name="connsiteX14-29" fmla="*/ 216024 w 5969768"/>
                  <a:gd name="connsiteY14-30" fmla="*/ 1123381 h 1872208"/>
                  <a:gd name="connsiteX15-31" fmla="*/ 216024 w 5969768"/>
                  <a:gd name="connsiteY15-32" fmla="*/ 1396898 h 1872208"/>
                  <a:gd name="connsiteX16-33" fmla="*/ 488918 w 5969768"/>
                  <a:gd name="connsiteY16-34" fmla="*/ 1669792 h 1872208"/>
                  <a:gd name="connsiteX17-35" fmla="*/ 1368152 w 5969768"/>
                  <a:gd name="connsiteY17-36" fmla="*/ 1669792 h 1872208"/>
                  <a:gd name="connsiteX18-37" fmla="*/ 1368152 w 5969768"/>
                  <a:gd name="connsiteY18-38" fmla="*/ 1670095 h 1872208"/>
                  <a:gd name="connsiteX19-39" fmla="*/ 5264789 w 5969768"/>
                  <a:gd name="connsiteY19-40" fmla="*/ 1670095 h 1872208"/>
                  <a:gd name="connsiteX20-41" fmla="*/ 5753744 w 5969768"/>
                  <a:gd name="connsiteY20-42" fmla="*/ 1181140 h 1872208"/>
                  <a:gd name="connsiteX21-43" fmla="*/ 5753744 w 5969768"/>
                  <a:gd name="connsiteY21-44" fmla="*/ 691068 h 1872208"/>
                  <a:gd name="connsiteX22-45" fmla="*/ 5264789 w 5969768"/>
                  <a:gd name="connsiteY22-46" fmla="*/ 202113 h 1872208"/>
                  <a:gd name="connsiteX23-47" fmla="*/ 1289248 w 5969768"/>
                  <a:gd name="connsiteY23-48" fmla="*/ 202113 h 1872208"/>
                  <a:gd name="connsiteX24-49" fmla="*/ 1421432 w 5969768"/>
                  <a:gd name="connsiteY24-50" fmla="*/ 109314 h 1872208"/>
                  <a:gd name="connsiteX25-51" fmla="*/ 1289248 w 5969768"/>
                  <a:gd name="connsiteY25-52" fmla="*/ 0 h 1872208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</a:cxnLst>
                <a:rect l="l" t="t" r="r" b="b"/>
                <a:pathLst>
                  <a:path w="5969768" h="1872208">
                    <a:moveTo>
                      <a:pt x="1289248" y="0"/>
                    </a:moveTo>
                    <a:lnTo>
                      <a:pt x="5346173" y="0"/>
                    </a:lnTo>
                    <a:cubicBezTo>
                      <a:pt x="5690575" y="0"/>
                      <a:pt x="5969768" y="279193"/>
                      <a:pt x="5969768" y="623595"/>
                    </a:cubicBezTo>
                    <a:lnTo>
                      <a:pt x="5969768" y="1248613"/>
                    </a:lnTo>
                    <a:cubicBezTo>
                      <a:pt x="5969768" y="1593015"/>
                      <a:pt x="5690575" y="1872208"/>
                      <a:pt x="5346173" y="1872208"/>
                    </a:cubicBezTo>
                    <a:lnTo>
                      <a:pt x="1368152" y="1872208"/>
                    </a:lnTo>
                    <a:lnTo>
                      <a:pt x="1289248" y="1872208"/>
                    </a:lnTo>
                    <a:lnTo>
                      <a:pt x="407735" y="1872208"/>
                    </a:lnTo>
                    <a:cubicBezTo>
                      <a:pt x="182549" y="1872208"/>
                      <a:pt x="0" y="1689659"/>
                      <a:pt x="0" y="1464473"/>
                    </a:cubicBezTo>
                    <a:lnTo>
                      <a:pt x="0" y="1055807"/>
                    </a:lnTo>
                    <a:cubicBezTo>
                      <a:pt x="0" y="830621"/>
                      <a:pt x="182549" y="648072"/>
                      <a:pt x="407735" y="648072"/>
                    </a:cubicBezTo>
                    <a:lnTo>
                      <a:pt x="1368152" y="648072"/>
                    </a:lnTo>
                    <a:lnTo>
                      <a:pt x="1368152" y="850487"/>
                    </a:lnTo>
                    <a:lnTo>
                      <a:pt x="488918" y="850487"/>
                    </a:lnTo>
                    <a:cubicBezTo>
                      <a:pt x="338203" y="850487"/>
                      <a:pt x="216024" y="972666"/>
                      <a:pt x="216024" y="1123381"/>
                    </a:cubicBezTo>
                    <a:lnTo>
                      <a:pt x="216024" y="1396898"/>
                    </a:lnTo>
                    <a:cubicBezTo>
                      <a:pt x="216024" y="1547613"/>
                      <a:pt x="338203" y="1669792"/>
                      <a:pt x="488918" y="1669792"/>
                    </a:cubicBezTo>
                    <a:lnTo>
                      <a:pt x="1368152" y="1669792"/>
                    </a:lnTo>
                    <a:lnTo>
                      <a:pt x="1368152" y="1670095"/>
                    </a:lnTo>
                    <a:lnTo>
                      <a:pt x="5264789" y="1670095"/>
                    </a:lnTo>
                    <a:cubicBezTo>
                      <a:pt x="5534831" y="1670095"/>
                      <a:pt x="5753744" y="1451182"/>
                      <a:pt x="5753744" y="1181140"/>
                    </a:cubicBezTo>
                    <a:lnTo>
                      <a:pt x="5753744" y="691068"/>
                    </a:lnTo>
                    <a:cubicBezTo>
                      <a:pt x="5753744" y="421026"/>
                      <a:pt x="5534831" y="202113"/>
                      <a:pt x="5264789" y="202113"/>
                    </a:cubicBezTo>
                    <a:lnTo>
                      <a:pt x="1289248" y="202113"/>
                    </a:lnTo>
                    <a:cubicBezTo>
                      <a:pt x="1288859" y="161655"/>
                      <a:pt x="1421821" y="149772"/>
                      <a:pt x="1421432" y="109314"/>
                    </a:cubicBezTo>
                    <a:cubicBezTo>
                      <a:pt x="1421821" y="82401"/>
                      <a:pt x="1288859" y="26913"/>
                      <a:pt x="1289248" y="0"/>
                    </a:cubicBezTo>
                    <a:close/>
                  </a:path>
                </a:pathLst>
              </a:custGeom>
              <a:solidFill>
                <a:srgbClr val="00B0F0"/>
              </a:solidFill>
              <a:ln w="28575" cap="flat" cmpd="sng" algn="ctr">
                <a:solidFill>
                  <a:sysClr val="window" lastClr="FFFFFF"/>
                </a:solidFill>
                <a:prstDash val="solid"/>
              </a:ln>
              <a:effectLst>
                <a:outerShdw dist="38100" dir="2700000" algn="tl" rotWithShape="0">
                  <a:prstClr val="black">
                    <a:alpha val="20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4343" name="TextBox 1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7403" y="1463"/>
                <a:ext cx="4055" cy="92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15000"/>
                  </a:lnSpc>
                </a:pP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数一数</a:t>
                </a:r>
                <a:endPara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pic>
          <p:nvPicPr>
            <p:cNvPr id="14344" name="图片 16" descr="7N%`RMCZ_`]FN3WF}EG8WNO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9828" y="1205"/>
              <a:ext cx="1440" cy="1335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4345" name="组合 1" title=""/>
          <p:cNvGrpSpPr/>
          <p:nvPr>
            <p:custDataLst>
              <p:tags r:id="rId11"/>
            </p:custDataLst>
          </p:nvPr>
        </p:nvGrpSpPr>
        <p:grpSpPr>
          <a:xfrm>
            <a:off x="533400" y="1443038"/>
            <a:ext cx="4487863" cy="595312"/>
            <a:chOff x="2267" y="2554"/>
            <a:chExt cx="7068" cy="937"/>
          </a:xfrm>
        </p:grpSpPr>
        <p:pic>
          <p:nvPicPr>
            <p:cNvPr id="14346" name="图片 1" descr="[8OQ]_S6}H]G}[]JE5I07SB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>
              <a:off x="2267" y="2554"/>
              <a:ext cx="995" cy="937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47" name="TextBox 12"/>
            <p:cNvSpPr txBox="1"/>
            <p:nvPr>
              <p:custDataLst>
                <p:tags r:id="rId14"/>
              </p:custDataLst>
            </p:nvPr>
          </p:nvSpPr>
          <p:spPr>
            <a:xfrm>
              <a:off x="3262" y="2554"/>
              <a:ext cx="6073" cy="92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lnSpc>
                  <a:spcPct val="115000"/>
                </a:lnSpc>
              </a:pP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再添</a:t>
              </a:r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个珠子是多少？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14348" name="图片 23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2324100" y="2339975"/>
            <a:ext cx="4352925" cy="3721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9" name="TextBox 48" title=""/>
          <p:cNvSpPr txBox="1"/>
          <p:nvPr>
            <p:custDataLst>
              <p:tags r:id="rId17"/>
            </p:custDataLst>
          </p:nvPr>
        </p:nvSpPr>
        <p:spPr>
          <a:xfrm>
            <a:off x="5894388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0" name="TextBox 49" title=""/>
          <p:cNvSpPr txBox="1"/>
          <p:nvPr>
            <p:custDataLst>
              <p:tags r:id="rId18"/>
            </p:custDataLst>
          </p:nvPr>
        </p:nvSpPr>
        <p:spPr>
          <a:xfrm>
            <a:off x="4867275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" name="组合 14" title=""/>
          <p:cNvGrpSpPr/>
          <p:nvPr>
            <p:custDataLst>
              <p:tags r:id="rId19"/>
            </p:custDataLst>
          </p:nvPr>
        </p:nvGrpSpPr>
        <p:grpSpPr>
          <a:xfrm>
            <a:off x="7396163" y="3422650"/>
            <a:ext cx="3211512" cy="2760663"/>
            <a:chOff x="9914" y="916"/>
            <a:chExt cx="5055" cy="4346"/>
          </a:xfrm>
        </p:grpSpPr>
        <p:sp>
          <p:nvSpPr>
            <p:cNvPr id="5" name="圆角矩形标注 4"/>
            <p:cNvSpPr/>
            <p:nvPr>
              <p:custDataLst>
                <p:tags r:id="rId20"/>
              </p:custDataLst>
            </p:nvPr>
          </p:nvSpPr>
          <p:spPr>
            <a:xfrm>
              <a:off x="9914" y="916"/>
              <a:ext cx="4859" cy="1799"/>
            </a:xfrm>
            <a:prstGeom prst="wedgeRoundRectCallout">
              <a:avLst>
                <a:gd name="adj1" fmla="val 29793"/>
                <a:gd name="adj2" fmla="val 65814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1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99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个珠子再添上一个是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100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个。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  <p:pic>
          <p:nvPicPr>
            <p:cNvPr id="14353" name="Picture 2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2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2846" y="2942"/>
              <a:ext cx="2123" cy="2320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3" name="图片 1" title="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953125" y="4948238"/>
            <a:ext cx="398463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图片 2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951538" y="4700588"/>
            <a:ext cx="400050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3" title="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949950" y="4446588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图片 5" title="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951538" y="4186238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6" title="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948363" y="3930650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" name="图片 7" title="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938838" y="3679825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图片 8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938838" y="3422650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" name="图片 9" title="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938838" y="3167063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" name="图片 10" title="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951538" y="2659063"/>
            <a:ext cx="398462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" name="图片 11" title="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5943600" y="2911475"/>
            <a:ext cx="398463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" name="图片 12" title="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867275" y="4948238"/>
            <a:ext cx="398463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5" name="图片 34" title="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879975" y="4700588"/>
            <a:ext cx="400050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6" name="图片 35" title="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878388" y="4452938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" name="图片 39" title=""/>
          <p:cNvPicPr>
            <a:picLocks noChangeAspect="1"/>
          </p:cNvPicPr>
          <p:nvPr>
            <p:custDataLst>
              <p:tags r:id="rId37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876800" y="4198938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" name="图片 40" title=""/>
          <p:cNvPicPr>
            <a:picLocks noChangeAspect="1"/>
          </p:cNvPicPr>
          <p:nvPr>
            <p:custDataLst>
              <p:tags r:id="rId38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878388" y="3938588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2" name="图片 41" title=""/>
          <p:cNvPicPr>
            <a:picLocks noChangeAspect="1"/>
          </p:cNvPicPr>
          <p:nvPr>
            <p:custDataLst>
              <p:tags r:id="rId39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875213" y="3683000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3" name="图片 42" title=""/>
          <p:cNvPicPr>
            <a:picLocks noChangeAspect="1"/>
          </p:cNvPicPr>
          <p:nvPr>
            <p:custDataLst>
              <p:tags r:id="rId40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867275" y="3432175"/>
            <a:ext cx="398463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4" name="图片 43" title=""/>
          <p:cNvPicPr>
            <a:picLocks noChangeAspect="1"/>
          </p:cNvPicPr>
          <p:nvPr>
            <p:custDataLst>
              <p:tags r:id="rId41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867275" y="3175000"/>
            <a:ext cx="398463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5" name="图片 44" title=""/>
          <p:cNvPicPr>
            <a:picLocks noChangeAspect="1"/>
          </p:cNvPicPr>
          <p:nvPr>
            <p:custDataLst>
              <p:tags r:id="rId42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867275" y="2917825"/>
            <a:ext cx="398463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6" name="图片 45" title="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3779838" y="4948238"/>
            <a:ext cx="400050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7" name="图片 46" title=""/>
          <p:cNvPicPr>
            <a:picLocks noChangeAspect="1"/>
          </p:cNvPicPr>
          <p:nvPr>
            <p:custDataLst>
              <p:tags r:id="rId4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4867275" y="2670175"/>
            <a:ext cx="398463" cy="288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" name="TextBox 48" title=""/>
          <p:cNvSpPr txBox="1"/>
          <p:nvPr>
            <p:custDataLst>
              <p:tags r:id="rId45"/>
            </p:custDataLst>
          </p:nvPr>
        </p:nvSpPr>
        <p:spPr>
          <a:xfrm>
            <a:off x="5938838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" name="TextBox 49" title=""/>
          <p:cNvSpPr txBox="1"/>
          <p:nvPr>
            <p:custDataLst>
              <p:tags r:id="rId46"/>
            </p:custDataLst>
          </p:nvPr>
        </p:nvSpPr>
        <p:spPr>
          <a:xfrm>
            <a:off x="4911725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7" name="TextBox 48" title=""/>
          <p:cNvSpPr txBox="1"/>
          <p:nvPr>
            <p:custDataLst>
              <p:tags r:id="rId47"/>
            </p:custDataLst>
          </p:nvPr>
        </p:nvSpPr>
        <p:spPr>
          <a:xfrm>
            <a:off x="3735388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4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06 -0.105 L -5.55556E-06 4.35708E-06" pathEditMode="relative" ptsTypes="AA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7266" pathEditMode="relative" ptsTypes="AA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7266" pathEditMode="relative" ptsTypes="AA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7266" pathEditMode="relative" ptsTypes="AA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7266" pathEditMode="relative" ptsTypes="AA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7266" pathEditMode="relative" ptsTypes="AA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7266" pathEditMode="relative" ptsTypes="AA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0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7266" pathEditMode="relative" ptsTypes="AA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2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7266" pathEditMode="relative" ptsTypes="AA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4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7266" pathEditMode="relative" ptsTypes="AA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6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7266" pathEditMode="relative" ptsTypes="AA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9" presetID="9" presetClass="exit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0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06 -0.08742 L 6.38889E-06 1.3876E-07" pathEditMode="relative" ptsTypes="AA">
                                      <p:cBhvr>
                                        <p:cTn id="7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5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624" pathEditMode="relative" ptsTypes="AA">
                                      <p:cBhvr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7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624" pathEditMode="relative" ptsTypes="AA">
                                      <p:cBhvr>
                                        <p:cTn id="7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9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624" pathEditMode="relative" ptsTypes="AA">
                                      <p:cBhvr>
                                        <p:cTn id="8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1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624" pathEditMode="relative" ptsTypes="AA">
                                      <p:cBhvr>
                                        <p:cTn id="8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3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624" pathEditMode="relative" ptsTypes="AA">
                                      <p:cBhvr>
                                        <p:cTn id="8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5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624" pathEditMode="relative" ptsTypes="AA">
                                      <p:cBhvr>
                                        <p:cTn id="8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7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624" pathEditMode="relative" ptsTypes="AA">
                                      <p:cBhvr>
                                        <p:cTn id="8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9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624" pathEditMode="relative" ptsTypes="AA">
                                      <p:cBhvr>
                                        <p:cTn id="9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1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624" pathEditMode="relative" ptsTypes="AA">
                                      <p:cBhvr>
                                        <p:cTn id="9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3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624" pathEditMode="relative" ptsTypes="AA">
                                      <p:cBhvr>
                                        <p:cTn id="9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96" presetID="9" presetClass="exit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27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0" presetClass="path" presetSubtype="0" dur="5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06 -0.40079 L 2.5E-06 1.19334E-06" pathEditMode="relative" ptsTypes="AA">
                                      <p:cBhvr>
                                        <p:cTn id="13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  <p:cond evt="onBegin" delay="0">
                          <p:tn val="130"/>
                        </p:cond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  <p:cond evt="onBegin" delay="0">
                          <p:tn val="135"/>
                        </p:cond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5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5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49" grpId="1"/>
      <p:bldP spid="50" grpId="0"/>
      <p:bldP spid="50" grpId="1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5363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5364" name="组合 17" title=""/>
          <p:cNvGrpSpPr/>
          <p:nvPr>
            <p:custDataLst>
              <p:tags r:id="rId5"/>
            </p:custDataLst>
          </p:nvPr>
        </p:nvGrpSpPr>
        <p:grpSpPr>
          <a:xfrm>
            <a:off x="4746625" y="509588"/>
            <a:ext cx="3189288" cy="846137"/>
            <a:chOff x="6243" y="1205"/>
            <a:chExt cx="5025" cy="1335"/>
          </a:xfrm>
        </p:grpSpPr>
        <p:grpSp>
          <p:nvGrpSpPr>
            <p:cNvPr id="15365" name="组合 32"/>
            <p:cNvGrpSpPr/>
            <p:nvPr>
              <p:custDataLst>
                <p:tags r:id="rId6"/>
              </p:custDataLst>
            </p:nvPr>
          </p:nvGrpSpPr>
          <p:grpSpPr>
            <a:xfrm>
              <a:off x="6243" y="1331"/>
              <a:ext cx="5025" cy="1082"/>
              <a:chOff x="6433" y="1365"/>
              <a:chExt cx="5025" cy="1082"/>
            </a:xfrm>
          </p:grpSpPr>
          <p:sp>
            <p:nvSpPr>
              <p:cNvPr id="18" name="圆角矩形 6"/>
              <p:cNvSpPr/>
              <p:nvPr>
                <p:custDataLst>
                  <p:tags r:id="rId7"/>
                </p:custDataLst>
              </p:nvPr>
            </p:nvSpPr>
            <p:spPr>
              <a:xfrm>
                <a:off x="6433" y="1365"/>
                <a:ext cx="3387" cy="1082"/>
              </a:xfrm>
              <a:custGeom>
                <a:gdLst>
                  <a:gd name="connsiteX0" fmla="*/ 1289248 w 5969768"/>
                  <a:gd name="connsiteY0" fmla="*/ 0 h 1872208"/>
                  <a:gd name="connsiteX1" fmla="*/ 5346173 w 5969768"/>
                  <a:gd name="connsiteY1" fmla="*/ 0 h 1872208"/>
                  <a:gd name="connsiteX2" fmla="*/ 5969768 w 5969768"/>
                  <a:gd name="connsiteY2" fmla="*/ 623595 h 1872208"/>
                  <a:gd name="connsiteX3" fmla="*/ 5969768 w 5969768"/>
                  <a:gd name="connsiteY3" fmla="*/ 1248613 h 1872208"/>
                  <a:gd name="connsiteX4" fmla="*/ 5346173 w 5969768"/>
                  <a:gd name="connsiteY4" fmla="*/ 1872208 h 1872208"/>
                  <a:gd name="connsiteX5" fmla="*/ 1368152 w 5969768"/>
                  <a:gd name="connsiteY5" fmla="*/ 1872208 h 1872208"/>
                  <a:gd name="connsiteX6" fmla="*/ 1289248 w 5969768"/>
                  <a:gd name="connsiteY6" fmla="*/ 1872208 h 1872208"/>
                  <a:gd name="connsiteX7" fmla="*/ 407735 w 5969768"/>
                  <a:gd name="connsiteY7" fmla="*/ 1872208 h 1872208"/>
                  <a:gd name="connsiteX8" fmla="*/ 0 w 5969768"/>
                  <a:gd name="connsiteY8" fmla="*/ 1464473 h 1872208"/>
                  <a:gd name="connsiteX9" fmla="*/ 0 w 5969768"/>
                  <a:gd name="connsiteY9" fmla="*/ 1055807 h 1872208"/>
                  <a:gd name="connsiteX10" fmla="*/ 407735 w 5969768"/>
                  <a:gd name="connsiteY10" fmla="*/ 648072 h 1872208"/>
                  <a:gd name="connsiteX11" fmla="*/ 1368152 w 5969768"/>
                  <a:gd name="connsiteY11" fmla="*/ 648072 h 1872208"/>
                  <a:gd name="connsiteX12" fmla="*/ 1368152 w 5969768"/>
                  <a:gd name="connsiteY12" fmla="*/ 850487 h 1872208"/>
                  <a:gd name="connsiteX13" fmla="*/ 488918 w 5969768"/>
                  <a:gd name="connsiteY13" fmla="*/ 850487 h 1872208"/>
                  <a:gd name="connsiteX14" fmla="*/ 216024 w 5969768"/>
                  <a:gd name="connsiteY14" fmla="*/ 1123381 h 1872208"/>
                  <a:gd name="connsiteX15" fmla="*/ 216024 w 5969768"/>
                  <a:gd name="connsiteY15" fmla="*/ 1396898 h 1872208"/>
                  <a:gd name="connsiteX16" fmla="*/ 488918 w 5969768"/>
                  <a:gd name="connsiteY16" fmla="*/ 1669792 h 1872208"/>
                  <a:gd name="connsiteX17" fmla="*/ 1368152 w 5969768"/>
                  <a:gd name="connsiteY17" fmla="*/ 1669792 h 1872208"/>
                  <a:gd name="connsiteX18" fmla="*/ 1368152 w 5969768"/>
                  <a:gd name="connsiteY18" fmla="*/ 1670095 h 1872208"/>
                  <a:gd name="connsiteX19" fmla="*/ 5264789 w 5969768"/>
                  <a:gd name="connsiteY19" fmla="*/ 1670095 h 1872208"/>
                  <a:gd name="connsiteX20" fmla="*/ 5753744 w 5969768"/>
                  <a:gd name="connsiteY20" fmla="*/ 1181140 h 1872208"/>
                  <a:gd name="connsiteX21" fmla="*/ 5753744 w 5969768"/>
                  <a:gd name="connsiteY21" fmla="*/ 691068 h 1872208"/>
                  <a:gd name="connsiteX22" fmla="*/ 5264789 w 5969768"/>
                  <a:gd name="connsiteY22" fmla="*/ 202113 h 1872208"/>
                  <a:gd name="connsiteX23" fmla="*/ 1289248 w 5969768"/>
                  <a:gd name="connsiteY23" fmla="*/ 202113 h 1872208"/>
                  <a:gd name="connsiteX24" fmla="*/ 1288082 w 5969768"/>
                  <a:gd name="connsiteY24" fmla="*/ 80739 h 1872208"/>
                  <a:gd name="connsiteX25" fmla="*/ 1289248 w 5969768"/>
                  <a:gd name="connsiteY25" fmla="*/ 0 h 1872208"/>
                  <a:gd name="connsiteX0-1" fmla="*/ 1289248 w 5969768"/>
                  <a:gd name="connsiteY0-2" fmla="*/ 0 h 1872208"/>
                  <a:gd name="connsiteX1-3" fmla="*/ 5346173 w 5969768"/>
                  <a:gd name="connsiteY1-4" fmla="*/ 0 h 1872208"/>
                  <a:gd name="connsiteX2-5" fmla="*/ 5969768 w 5969768"/>
                  <a:gd name="connsiteY2-6" fmla="*/ 623595 h 1872208"/>
                  <a:gd name="connsiteX3-7" fmla="*/ 5969768 w 5969768"/>
                  <a:gd name="connsiteY3-8" fmla="*/ 1248613 h 1872208"/>
                  <a:gd name="connsiteX4-9" fmla="*/ 5346173 w 5969768"/>
                  <a:gd name="connsiteY4-10" fmla="*/ 1872208 h 1872208"/>
                  <a:gd name="connsiteX5-11" fmla="*/ 1368152 w 5969768"/>
                  <a:gd name="connsiteY5-12" fmla="*/ 1872208 h 1872208"/>
                  <a:gd name="connsiteX6-13" fmla="*/ 1289248 w 5969768"/>
                  <a:gd name="connsiteY6-14" fmla="*/ 1872208 h 1872208"/>
                  <a:gd name="connsiteX7-15" fmla="*/ 407735 w 5969768"/>
                  <a:gd name="connsiteY7-16" fmla="*/ 1872208 h 1872208"/>
                  <a:gd name="connsiteX8-17" fmla="*/ 0 w 5969768"/>
                  <a:gd name="connsiteY8-18" fmla="*/ 1464473 h 1872208"/>
                  <a:gd name="connsiteX9-19" fmla="*/ 0 w 5969768"/>
                  <a:gd name="connsiteY9-20" fmla="*/ 1055807 h 1872208"/>
                  <a:gd name="connsiteX10-21" fmla="*/ 407735 w 5969768"/>
                  <a:gd name="connsiteY10-22" fmla="*/ 648072 h 1872208"/>
                  <a:gd name="connsiteX11-23" fmla="*/ 1368152 w 5969768"/>
                  <a:gd name="connsiteY11-24" fmla="*/ 648072 h 1872208"/>
                  <a:gd name="connsiteX12-25" fmla="*/ 1368152 w 5969768"/>
                  <a:gd name="connsiteY12-26" fmla="*/ 850487 h 1872208"/>
                  <a:gd name="connsiteX13-27" fmla="*/ 488918 w 5969768"/>
                  <a:gd name="connsiteY13-28" fmla="*/ 850487 h 1872208"/>
                  <a:gd name="connsiteX14-29" fmla="*/ 216024 w 5969768"/>
                  <a:gd name="connsiteY14-30" fmla="*/ 1123381 h 1872208"/>
                  <a:gd name="connsiteX15-31" fmla="*/ 216024 w 5969768"/>
                  <a:gd name="connsiteY15-32" fmla="*/ 1396898 h 1872208"/>
                  <a:gd name="connsiteX16-33" fmla="*/ 488918 w 5969768"/>
                  <a:gd name="connsiteY16-34" fmla="*/ 1669792 h 1872208"/>
                  <a:gd name="connsiteX17-35" fmla="*/ 1368152 w 5969768"/>
                  <a:gd name="connsiteY17-36" fmla="*/ 1669792 h 1872208"/>
                  <a:gd name="connsiteX18-37" fmla="*/ 1368152 w 5969768"/>
                  <a:gd name="connsiteY18-38" fmla="*/ 1670095 h 1872208"/>
                  <a:gd name="connsiteX19-39" fmla="*/ 5264789 w 5969768"/>
                  <a:gd name="connsiteY19-40" fmla="*/ 1670095 h 1872208"/>
                  <a:gd name="connsiteX20-41" fmla="*/ 5753744 w 5969768"/>
                  <a:gd name="connsiteY20-42" fmla="*/ 1181140 h 1872208"/>
                  <a:gd name="connsiteX21-43" fmla="*/ 5753744 w 5969768"/>
                  <a:gd name="connsiteY21-44" fmla="*/ 691068 h 1872208"/>
                  <a:gd name="connsiteX22-45" fmla="*/ 5264789 w 5969768"/>
                  <a:gd name="connsiteY22-46" fmla="*/ 202113 h 1872208"/>
                  <a:gd name="connsiteX23-47" fmla="*/ 1289248 w 5969768"/>
                  <a:gd name="connsiteY23-48" fmla="*/ 202113 h 1872208"/>
                  <a:gd name="connsiteX24-49" fmla="*/ 1421432 w 5969768"/>
                  <a:gd name="connsiteY24-50" fmla="*/ 109314 h 1872208"/>
                  <a:gd name="connsiteX25-51" fmla="*/ 1289248 w 5969768"/>
                  <a:gd name="connsiteY25-52" fmla="*/ 0 h 1872208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</a:cxnLst>
                <a:rect l="l" t="t" r="r" b="b"/>
                <a:pathLst>
                  <a:path w="5969768" h="1872208">
                    <a:moveTo>
                      <a:pt x="1289248" y="0"/>
                    </a:moveTo>
                    <a:lnTo>
                      <a:pt x="5346173" y="0"/>
                    </a:lnTo>
                    <a:cubicBezTo>
                      <a:pt x="5690575" y="0"/>
                      <a:pt x="5969768" y="279193"/>
                      <a:pt x="5969768" y="623595"/>
                    </a:cubicBezTo>
                    <a:lnTo>
                      <a:pt x="5969768" y="1248613"/>
                    </a:lnTo>
                    <a:cubicBezTo>
                      <a:pt x="5969768" y="1593015"/>
                      <a:pt x="5690575" y="1872208"/>
                      <a:pt x="5346173" y="1872208"/>
                    </a:cubicBezTo>
                    <a:lnTo>
                      <a:pt x="1368152" y="1872208"/>
                    </a:lnTo>
                    <a:lnTo>
                      <a:pt x="1289248" y="1872208"/>
                    </a:lnTo>
                    <a:lnTo>
                      <a:pt x="407735" y="1872208"/>
                    </a:lnTo>
                    <a:cubicBezTo>
                      <a:pt x="182549" y="1872208"/>
                      <a:pt x="0" y="1689659"/>
                      <a:pt x="0" y="1464473"/>
                    </a:cubicBezTo>
                    <a:lnTo>
                      <a:pt x="0" y="1055807"/>
                    </a:lnTo>
                    <a:cubicBezTo>
                      <a:pt x="0" y="830621"/>
                      <a:pt x="182549" y="648072"/>
                      <a:pt x="407735" y="648072"/>
                    </a:cubicBezTo>
                    <a:lnTo>
                      <a:pt x="1368152" y="648072"/>
                    </a:lnTo>
                    <a:lnTo>
                      <a:pt x="1368152" y="850487"/>
                    </a:lnTo>
                    <a:lnTo>
                      <a:pt x="488918" y="850487"/>
                    </a:lnTo>
                    <a:cubicBezTo>
                      <a:pt x="338203" y="850487"/>
                      <a:pt x="216024" y="972666"/>
                      <a:pt x="216024" y="1123381"/>
                    </a:cubicBezTo>
                    <a:lnTo>
                      <a:pt x="216024" y="1396898"/>
                    </a:lnTo>
                    <a:cubicBezTo>
                      <a:pt x="216024" y="1547613"/>
                      <a:pt x="338203" y="1669792"/>
                      <a:pt x="488918" y="1669792"/>
                    </a:cubicBezTo>
                    <a:lnTo>
                      <a:pt x="1368152" y="1669792"/>
                    </a:lnTo>
                    <a:lnTo>
                      <a:pt x="1368152" y="1670095"/>
                    </a:lnTo>
                    <a:lnTo>
                      <a:pt x="5264789" y="1670095"/>
                    </a:lnTo>
                    <a:cubicBezTo>
                      <a:pt x="5534831" y="1670095"/>
                      <a:pt x="5753744" y="1451182"/>
                      <a:pt x="5753744" y="1181140"/>
                    </a:cubicBezTo>
                    <a:lnTo>
                      <a:pt x="5753744" y="691068"/>
                    </a:lnTo>
                    <a:cubicBezTo>
                      <a:pt x="5753744" y="421026"/>
                      <a:pt x="5534831" y="202113"/>
                      <a:pt x="5264789" y="202113"/>
                    </a:cubicBezTo>
                    <a:lnTo>
                      <a:pt x="1289248" y="202113"/>
                    </a:lnTo>
                    <a:cubicBezTo>
                      <a:pt x="1288859" y="161655"/>
                      <a:pt x="1421821" y="149772"/>
                      <a:pt x="1421432" y="109314"/>
                    </a:cubicBezTo>
                    <a:cubicBezTo>
                      <a:pt x="1421821" y="82401"/>
                      <a:pt x="1288859" y="26913"/>
                      <a:pt x="1289248" y="0"/>
                    </a:cubicBezTo>
                    <a:close/>
                  </a:path>
                </a:pathLst>
              </a:custGeom>
              <a:solidFill>
                <a:srgbClr val="00B0F0"/>
              </a:solidFill>
              <a:ln w="28575" cap="flat" cmpd="sng" algn="ctr">
                <a:solidFill>
                  <a:sysClr val="window" lastClr="FFFFFF"/>
                </a:solidFill>
                <a:prstDash val="solid"/>
              </a:ln>
              <a:effectLst>
                <a:outerShdw dist="38100" dir="2700000" algn="tl" rotWithShape="0">
                  <a:prstClr val="black">
                    <a:alpha val="20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5367" name="TextBox 1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7403" y="1463"/>
                <a:ext cx="4055" cy="92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15000"/>
                  </a:lnSpc>
                </a:pP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数一数</a:t>
                </a:r>
                <a:endPara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pic>
          <p:nvPicPr>
            <p:cNvPr id="15368" name="图片 16" descr="7N%`RMCZ_`]FN3WF}EG8WNO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9828" y="1205"/>
              <a:ext cx="1440" cy="1335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5369" name="组合 1" title=""/>
          <p:cNvGrpSpPr/>
          <p:nvPr>
            <p:custDataLst>
              <p:tags r:id="rId11"/>
            </p:custDataLst>
          </p:nvPr>
        </p:nvGrpSpPr>
        <p:grpSpPr>
          <a:xfrm>
            <a:off x="622300" y="1355725"/>
            <a:ext cx="4487863" cy="595313"/>
            <a:chOff x="2267" y="2554"/>
            <a:chExt cx="7068" cy="937"/>
          </a:xfrm>
        </p:grpSpPr>
        <p:pic>
          <p:nvPicPr>
            <p:cNvPr id="15370" name="图片 1" descr="[8OQ]_S6}H]G}[]JE5I07SB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>
              <a:off x="2267" y="2554"/>
              <a:ext cx="995" cy="937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371" name="TextBox 12"/>
            <p:cNvSpPr txBox="1"/>
            <p:nvPr>
              <p:custDataLst>
                <p:tags r:id="rId14"/>
              </p:custDataLst>
            </p:nvPr>
          </p:nvSpPr>
          <p:spPr>
            <a:xfrm>
              <a:off x="3262" y="2554"/>
              <a:ext cx="6073" cy="92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lnSpc>
                  <a:spcPct val="115000"/>
                </a:lnSpc>
              </a:pP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再添</a:t>
              </a:r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个珠子是多少？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15372" name="图片 23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3427413" y="2289175"/>
            <a:ext cx="4352925" cy="3721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9" name="TextBox 48" title=""/>
          <p:cNvSpPr txBox="1"/>
          <p:nvPr>
            <p:custDataLst>
              <p:tags r:id="rId17"/>
            </p:custDataLst>
          </p:nvPr>
        </p:nvSpPr>
        <p:spPr>
          <a:xfrm>
            <a:off x="6051550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0" name="TextBox 49" title=""/>
          <p:cNvSpPr txBox="1"/>
          <p:nvPr>
            <p:custDataLst>
              <p:tags r:id="rId18"/>
            </p:custDataLst>
          </p:nvPr>
        </p:nvSpPr>
        <p:spPr>
          <a:xfrm>
            <a:off x="4918075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4346" name="组合 14" title=""/>
          <p:cNvGrpSpPr/>
          <p:nvPr>
            <p:custDataLst>
              <p:tags r:id="rId19"/>
            </p:custDataLst>
          </p:nvPr>
        </p:nvGrpSpPr>
        <p:grpSpPr>
          <a:xfrm>
            <a:off x="8291513" y="3413125"/>
            <a:ext cx="3494087" cy="2794000"/>
            <a:chOff x="9914" y="916"/>
            <a:chExt cx="5503" cy="4398"/>
          </a:xfrm>
        </p:grpSpPr>
        <p:sp>
          <p:nvSpPr>
            <p:cNvPr id="5" name="圆角矩形标注 4"/>
            <p:cNvSpPr/>
            <p:nvPr>
              <p:custDataLst>
                <p:tags r:id="rId20"/>
              </p:custDataLst>
            </p:nvPr>
          </p:nvSpPr>
          <p:spPr>
            <a:xfrm>
              <a:off x="9914" y="916"/>
              <a:ext cx="5502" cy="1799"/>
            </a:xfrm>
            <a:prstGeom prst="wedgeRoundRectCallout">
              <a:avLst>
                <a:gd name="adj1" fmla="val 29793"/>
                <a:gd name="adj2" fmla="val 65814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1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满十进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1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，九百九十九添上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1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是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一千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  <p:pic>
          <p:nvPicPr>
            <p:cNvPr id="15377" name="Picture 2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2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3294" y="2994"/>
              <a:ext cx="2123" cy="232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4" name="TextBox 48" title=""/>
          <p:cNvSpPr txBox="1"/>
          <p:nvPr>
            <p:custDataLst>
              <p:tags r:id="rId23"/>
            </p:custDataLst>
          </p:nvPr>
        </p:nvSpPr>
        <p:spPr>
          <a:xfrm>
            <a:off x="7121525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TextBox 49" title=""/>
          <p:cNvSpPr txBox="1"/>
          <p:nvPr>
            <p:custDataLst>
              <p:tags r:id="rId24"/>
            </p:custDataLst>
          </p:nvPr>
        </p:nvSpPr>
        <p:spPr>
          <a:xfrm>
            <a:off x="6051550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" name="TextBox 48" title=""/>
          <p:cNvSpPr txBox="1"/>
          <p:nvPr>
            <p:custDataLst>
              <p:tags r:id="rId25"/>
            </p:custDataLst>
          </p:nvPr>
        </p:nvSpPr>
        <p:spPr>
          <a:xfrm>
            <a:off x="4918075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7" name="TextBox 49" title=""/>
          <p:cNvSpPr txBox="1"/>
          <p:nvPr>
            <p:custDataLst>
              <p:tags r:id="rId26"/>
            </p:custDataLst>
          </p:nvPr>
        </p:nvSpPr>
        <p:spPr>
          <a:xfrm>
            <a:off x="7121525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" name="TextBox 49" title=""/>
          <p:cNvSpPr txBox="1"/>
          <p:nvPr>
            <p:custDataLst>
              <p:tags r:id="rId27"/>
            </p:custDataLst>
          </p:nvPr>
        </p:nvSpPr>
        <p:spPr>
          <a:xfrm>
            <a:off x="3802063" y="6010275"/>
            <a:ext cx="44450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en-US" altLang="zh-CN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0" name="图片 19" title="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7023100" y="4948238"/>
            <a:ext cx="398463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" name="图片 20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7021513" y="4700588"/>
            <a:ext cx="400050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" name="图片 21" title="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7019925" y="4446588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" name="图片 22" title="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7021513" y="4186238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" name="图片 23" title="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7018338" y="3930650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" name="图片 24" title="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7008813" y="3679825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8" name="图片 37" title="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7008813" y="3422650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9" name="图片 38" title="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7008813" y="3167063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8" name="图片 47" title=""/>
          <p:cNvPicPr>
            <a:picLocks noChangeAspect="1"/>
          </p:cNvPicPr>
          <p:nvPr>
            <p:custDataLst>
              <p:tags r:id="rId37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7021513" y="2659063"/>
            <a:ext cx="398462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" name="图片 50" title=""/>
          <p:cNvPicPr>
            <a:picLocks noChangeAspect="1"/>
          </p:cNvPicPr>
          <p:nvPr>
            <p:custDataLst>
              <p:tags r:id="rId38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7013575" y="2911475"/>
            <a:ext cx="398463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2" name="图片 51" title=""/>
          <p:cNvPicPr>
            <a:picLocks noChangeAspect="1"/>
          </p:cNvPicPr>
          <p:nvPr>
            <p:custDataLst>
              <p:tags r:id="rId39"/>
            </p:custDataLst>
          </p:nvPr>
        </p:nvPicPr>
        <p:blipFill>
          <a:blip r:embed="rId28"/>
          <a:stretch>
            <a:fillRect/>
          </a:stretch>
        </p:blipFill>
        <p:spPr>
          <a:xfrm flipV="1">
            <a:off x="5942013" y="4876800"/>
            <a:ext cx="446087" cy="323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3" name="图片 52" title=""/>
          <p:cNvPicPr>
            <a:picLocks noChangeAspect="1"/>
          </p:cNvPicPr>
          <p:nvPr>
            <p:custDataLst>
              <p:tags r:id="rId40"/>
            </p:custDataLst>
          </p:nvPr>
        </p:nvPicPr>
        <p:blipFill>
          <a:blip r:embed="rId28"/>
          <a:stretch>
            <a:fillRect/>
          </a:stretch>
        </p:blipFill>
        <p:spPr>
          <a:xfrm flipV="1">
            <a:off x="5954713" y="4629150"/>
            <a:ext cx="446087" cy="323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4" name="图片 53" title=""/>
          <p:cNvPicPr>
            <a:picLocks noChangeAspect="1"/>
          </p:cNvPicPr>
          <p:nvPr>
            <p:custDataLst>
              <p:tags r:id="rId41"/>
            </p:custDataLst>
          </p:nvPr>
        </p:nvPicPr>
        <p:blipFill>
          <a:blip r:embed="rId28"/>
          <a:stretch>
            <a:fillRect/>
          </a:stretch>
        </p:blipFill>
        <p:spPr>
          <a:xfrm flipV="1">
            <a:off x="5953125" y="4379913"/>
            <a:ext cx="447675" cy="3206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5" name="图片 54" title=""/>
          <p:cNvPicPr>
            <a:picLocks noChangeAspect="1"/>
          </p:cNvPicPr>
          <p:nvPr>
            <p:custDataLst>
              <p:tags r:id="rId42"/>
            </p:custDataLst>
          </p:nvPr>
        </p:nvPicPr>
        <p:blipFill>
          <a:blip r:embed="rId28"/>
          <a:stretch>
            <a:fillRect/>
          </a:stretch>
        </p:blipFill>
        <p:spPr>
          <a:xfrm flipV="1">
            <a:off x="5951538" y="4125913"/>
            <a:ext cx="446087" cy="3206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6" name="图片 55" title=""/>
          <p:cNvPicPr>
            <a:picLocks noChangeAspect="1"/>
          </p:cNvPicPr>
          <p:nvPr>
            <p:custDataLst>
              <p:tags r:id="rId43"/>
            </p:custDataLst>
          </p:nvPr>
        </p:nvPicPr>
        <p:blipFill>
          <a:blip r:embed="rId28"/>
          <a:stretch>
            <a:fillRect/>
          </a:stretch>
        </p:blipFill>
        <p:spPr>
          <a:xfrm flipV="1">
            <a:off x="5953125" y="3865563"/>
            <a:ext cx="447675" cy="3206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7" name="图片 56" title=""/>
          <p:cNvPicPr>
            <a:picLocks noChangeAspect="1"/>
          </p:cNvPicPr>
          <p:nvPr>
            <p:custDataLst>
              <p:tags r:id="rId44"/>
            </p:custDataLst>
          </p:nvPr>
        </p:nvPicPr>
        <p:blipFill>
          <a:blip r:embed="rId28"/>
          <a:stretch>
            <a:fillRect/>
          </a:stretch>
        </p:blipFill>
        <p:spPr>
          <a:xfrm flipV="1">
            <a:off x="5949950" y="3609975"/>
            <a:ext cx="447675" cy="322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8" name="图片 57" title=""/>
          <p:cNvPicPr>
            <a:picLocks noChangeAspect="1"/>
          </p:cNvPicPr>
          <p:nvPr>
            <p:custDataLst>
              <p:tags r:id="rId45"/>
            </p:custDataLst>
          </p:nvPr>
        </p:nvPicPr>
        <p:blipFill>
          <a:blip r:embed="rId28"/>
          <a:stretch>
            <a:fillRect/>
          </a:stretch>
        </p:blipFill>
        <p:spPr>
          <a:xfrm flipV="1">
            <a:off x="5942013" y="3359150"/>
            <a:ext cx="446087" cy="322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9" name="图片 58" title=""/>
          <p:cNvPicPr>
            <a:picLocks noChangeAspect="1"/>
          </p:cNvPicPr>
          <p:nvPr>
            <p:custDataLst>
              <p:tags r:id="rId46"/>
            </p:custDataLst>
          </p:nvPr>
        </p:nvPicPr>
        <p:blipFill>
          <a:blip r:embed="rId28"/>
          <a:stretch>
            <a:fillRect/>
          </a:stretch>
        </p:blipFill>
        <p:spPr>
          <a:xfrm flipV="1">
            <a:off x="5942013" y="3101975"/>
            <a:ext cx="446087" cy="3222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0" name="图片 59" title=""/>
          <p:cNvPicPr>
            <a:picLocks noChangeAspect="1"/>
          </p:cNvPicPr>
          <p:nvPr>
            <p:custDataLst>
              <p:tags r:id="rId47"/>
            </p:custDataLst>
          </p:nvPr>
        </p:nvPicPr>
        <p:blipFill>
          <a:blip r:embed="rId28"/>
          <a:stretch>
            <a:fillRect/>
          </a:stretch>
        </p:blipFill>
        <p:spPr>
          <a:xfrm flipV="1">
            <a:off x="5942013" y="2846388"/>
            <a:ext cx="446087" cy="3222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" name="图片 60" title=""/>
          <p:cNvPicPr>
            <a:picLocks noChangeAspect="1"/>
          </p:cNvPicPr>
          <p:nvPr>
            <p:custDataLst>
              <p:tags r:id="rId48"/>
            </p:custDataLst>
          </p:nvPr>
        </p:nvPicPr>
        <p:blipFill>
          <a:blip r:embed="rId28"/>
          <a:stretch>
            <a:fillRect/>
          </a:stretch>
        </p:blipFill>
        <p:spPr>
          <a:xfrm flipV="1">
            <a:off x="5942013" y="2586038"/>
            <a:ext cx="446087" cy="3206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2" name="图片 61" title=""/>
          <p:cNvPicPr>
            <a:picLocks noChangeAspect="1"/>
          </p:cNvPicPr>
          <p:nvPr>
            <p:custDataLst>
              <p:tags r:id="rId4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918075" y="4916488"/>
            <a:ext cx="400050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3" name="图片 62" title=""/>
          <p:cNvPicPr>
            <a:picLocks noChangeAspect="1"/>
          </p:cNvPicPr>
          <p:nvPr>
            <p:custDataLst>
              <p:tags r:id="rId50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918075" y="4664075"/>
            <a:ext cx="400050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4" name="图片 63" title="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916488" y="4416425"/>
            <a:ext cx="400050" cy="2889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5" name="图片 64" title=""/>
          <p:cNvPicPr>
            <a:picLocks noChangeAspect="1"/>
          </p:cNvPicPr>
          <p:nvPr>
            <p:custDataLst>
              <p:tags r:id="rId52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914900" y="4162425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6" name="图片 65" title=""/>
          <p:cNvPicPr>
            <a:picLocks noChangeAspect="1"/>
          </p:cNvPicPr>
          <p:nvPr>
            <p:custDataLst>
              <p:tags r:id="rId53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916488" y="3902075"/>
            <a:ext cx="400050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7" name="图片 66" title=""/>
          <p:cNvPicPr>
            <a:picLocks noChangeAspect="1"/>
          </p:cNvPicPr>
          <p:nvPr>
            <p:custDataLst>
              <p:tags r:id="rId54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913313" y="3646488"/>
            <a:ext cx="400050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8" name="图片 67" title=""/>
          <p:cNvPicPr>
            <a:picLocks noChangeAspect="1"/>
          </p:cNvPicPr>
          <p:nvPr>
            <p:custDataLst>
              <p:tags r:id="rId55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905375" y="3395663"/>
            <a:ext cx="398463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9" name="图片 68" title=""/>
          <p:cNvPicPr>
            <a:picLocks noChangeAspect="1"/>
          </p:cNvPicPr>
          <p:nvPr>
            <p:custDataLst>
              <p:tags r:id="rId56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905375" y="3138488"/>
            <a:ext cx="398463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0" name="图片 69" title=""/>
          <p:cNvPicPr>
            <a:picLocks noChangeAspect="1"/>
          </p:cNvPicPr>
          <p:nvPr>
            <p:custDataLst>
              <p:tags r:id="rId57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905375" y="2882900"/>
            <a:ext cx="398463" cy="2873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" name="图片 70" title=""/>
          <p:cNvPicPr>
            <a:picLocks noChangeAspect="1"/>
          </p:cNvPicPr>
          <p:nvPr>
            <p:custDataLst>
              <p:tags r:id="rId58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4905375" y="2627313"/>
            <a:ext cx="398463" cy="2873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2" name="图片 71" title=""/>
          <p:cNvPicPr>
            <a:picLocks noChangeAspect="1"/>
          </p:cNvPicPr>
          <p:nvPr>
            <p:custDataLst>
              <p:tags r:id="rId5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802063" y="4910138"/>
            <a:ext cx="400050" cy="2889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73" name="组合 72" title=""/>
          <p:cNvGrpSpPr/>
          <p:nvPr>
            <p:custDataLst>
              <p:tags r:id="rId60"/>
            </p:custDataLst>
          </p:nvPr>
        </p:nvGrpSpPr>
        <p:grpSpPr>
          <a:xfrm>
            <a:off x="1060450" y="3990975"/>
            <a:ext cx="2111375" cy="2401888"/>
            <a:chOff x="1512" y="1232"/>
            <a:chExt cx="3325" cy="3783"/>
          </a:xfrm>
        </p:grpSpPr>
        <p:pic>
          <p:nvPicPr>
            <p:cNvPr id="15415" name="图片 3"/>
            <p:cNvPicPr>
              <a:picLocks noChangeAspect="1"/>
            </p:cNvPicPr>
            <p:nvPr>
              <p:custDataLst>
                <p:tags r:id="rId62"/>
              </p:custDataLst>
            </p:nvPr>
          </p:nvPicPr>
          <p:blipFill>
            <a:blip r:embed="rId61"/>
            <a:stretch>
              <a:fillRect/>
            </a:stretch>
          </p:blipFill>
          <p:spPr>
            <a:xfrm>
              <a:off x="1816" y="2922"/>
              <a:ext cx="1948" cy="209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74" name="圆角矩形标注 73"/>
            <p:cNvSpPr/>
            <p:nvPr>
              <p:custDataLst>
                <p:tags r:id="rId63"/>
              </p:custDataLst>
            </p:nvPr>
          </p:nvSpPr>
          <p:spPr>
            <a:xfrm>
              <a:off x="1512" y="1232"/>
              <a:ext cx="3325" cy="1170"/>
            </a:xfrm>
            <a:prstGeom prst="wedgeRoundRectCallout">
              <a:avLst>
                <a:gd name="adj1" fmla="val -15059"/>
                <a:gd name="adj2" fmla="val 73521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1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这是多少？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</p:grpSp>
    </p:spTree>
    <p:custDataLst>
      <p:tags r:id="rId6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06 -0.10338 L 1.66667E-06 0.00162" pathEditMode="relative" rAng="0" ptsTypes="AA">
                                      <p:cBhvr>
                                        <p:cTn id="1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069" pathEditMode="relative" ptsTypes="AA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069" pathEditMode="relative" ptsTypes="AA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069" pathEditMode="relative" ptsTypes="AA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069" pathEditMode="relative" ptsTypes="AA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069" pathEditMode="relative" ptsTypes="AA">
                                      <p:cBhvr>
                                        <p:cTn id="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069" pathEditMode="relative" ptsTypes="AA">
                                      <p:cBhvr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3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069" pathEditMode="relative" ptsTypes="AA">
                                      <p:cBhvr>
                                        <p:cTn id="3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5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069" pathEditMode="relative" ptsTypes="AA">
                                      <p:cBhvr>
                                        <p:cTn id="3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7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069" pathEditMode="relative" ptsTypes="AA">
                                      <p:cBhvr>
                                        <p:cTn id="3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9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1069" pathEditMode="relative" ptsTypes="AA">
                                      <p:cBhvr>
                                        <p:cTn id="4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2" presetID="9" presetClass="exit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3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06 -0.10106 L 6.38889E-06 1.12858E-06" pathEditMode="relative" ptsTypes="AA">
                                      <p:cBhvr>
                                        <p:cTn id="76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8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739" pathEditMode="relative" ptsTypes="AA">
                                      <p:cBhvr>
                                        <p:cTn id="7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0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739" pathEditMode="relative" ptsTypes="AA">
                                      <p:cBhvr>
                                        <p:cTn id="8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2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739" pathEditMode="relative" ptsTypes="AA">
                                      <p:cBhvr>
                                        <p:cTn id="8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4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739" pathEditMode="relative" ptsTypes="AA">
                                      <p:cBhvr>
                                        <p:cTn id="8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6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739" pathEditMode="relative" ptsTypes="AA">
                                      <p:cBhvr>
                                        <p:cTn id="8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8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739" pathEditMode="relative" ptsTypes="AA">
                                      <p:cBhvr>
                                        <p:cTn id="8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0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739" pathEditMode="relative" ptsTypes="AA">
                                      <p:cBhvr>
                                        <p:cTn id="9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2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739" pathEditMode="relative" ptsTypes="AA">
                                      <p:cBhvr>
                                        <p:cTn id="9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4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739" pathEditMode="relative" ptsTypes="AA">
                                      <p:cBhvr>
                                        <p:cTn id="9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6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7739" pathEditMode="relative" ptsTypes="AA">
                                      <p:cBhvr>
                                        <p:cTn id="97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99" presetID="9" presetClass="exit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0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0" presetClass="path" presetSubtype="0" dur="5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07 -0.10106 L 8.33333E-07 1.12858E-06" pathEditMode="relative" ptsTypes="AA">
                                      <p:cBhvr>
                                        <p:cTn id="13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35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9034" pathEditMode="relative" ptsTypes="AA">
                                      <p:cBhvr>
                                        <p:cTn id="136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7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9034" pathEditMode="relative" ptsTypes="AA">
                                      <p:cBhvr>
                                        <p:cTn id="13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9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9034" pathEditMode="relative" ptsTypes="AA">
                                      <p:cBhvr>
                                        <p:cTn id="14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1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9034" pathEditMode="relative" ptsTypes="AA">
                                      <p:cBhvr>
                                        <p:cTn id="142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3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9034" pathEditMode="relative" ptsTypes="AA">
                                      <p:cBhvr>
                                        <p:cTn id="14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5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9034" pathEditMode="relative" ptsTypes="AA">
                                      <p:cBhvr>
                                        <p:cTn id="14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7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9034" pathEditMode="relative" ptsTypes="AA">
                                      <p:cBhvr>
                                        <p:cTn id="14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9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9034" pathEditMode="relative" ptsTypes="AA">
                                      <p:cBhvr>
                                        <p:cTn id="15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1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9034" pathEditMode="relative" ptsTypes="AA">
                                      <p:cBhvr>
                                        <p:cTn id="152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3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19034" pathEditMode="relative" ptsTypes="AA">
                                      <p:cBhvr>
                                        <p:cTn id="15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56" presetID="9" presetClass="exit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87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0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41212 L -0.00035 1.19334E-06" pathEditMode="relative" ptsTypes="AA">
                                      <p:cBhvr>
                                        <p:cTn id="19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 nodeType="clickPar">
                      <p:stCondLst>
                        <p:cond delay="indefinite"/>
                        <p:cond evt="onBegin" delay="0">
                          <p:tn val="190"/>
                        </p:cond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 nodeType="clickPar">
                      <p:stCondLst>
                        <p:cond delay="indefinite"/>
                        <p:cond evt="onBegin" delay="0">
                          <p:tn val="195"/>
                        </p:cond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0" dur="5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 nodeType="clickPar">
                      <p:stCondLst>
                        <p:cond delay="indefinite"/>
                        <p:cond evt="onBegin" delay="0">
                          <p:tn val="200"/>
                        </p:cond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5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5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5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3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49" grpId="1"/>
      <p:bldP spid="50" grpId="0"/>
      <p:bldP spid="50" grpId="1"/>
      <p:bldP spid="14" grpId="0"/>
      <p:bldP spid="15" grpId="0"/>
      <p:bldP spid="16" grpId="0"/>
      <p:bldP spid="17" grpId="0"/>
      <p:bldP spid="17" grpId="1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6387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6388" name="组合 17" title=""/>
          <p:cNvGrpSpPr/>
          <p:nvPr>
            <p:custDataLst>
              <p:tags r:id="rId5"/>
            </p:custDataLst>
          </p:nvPr>
        </p:nvGrpSpPr>
        <p:grpSpPr>
          <a:xfrm>
            <a:off x="4632325" y="658813"/>
            <a:ext cx="3189288" cy="846137"/>
            <a:chOff x="6243" y="1205"/>
            <a:chExt cx="5025" cy="1335"/>
          </a:xfrm>
        </p:grpSpPr>
        <p:grpSp>
          <p:nvGrpSpPr>
            <p:cNvPr id="16389" name="组合 32"/>
            <p:cNvGrpSpPr/>
            <p:nvPr>
              <p:custDataLst>
                <p:tags r:id="rId6"/>
              </p:custDataLst>
            </p:nvPr>
          </p:nvGrpSpPr>
          <p:grpSpPr>
            <a:xfrm>
              <a:off x="6243" y="1331"/>
              <a:ext cx="5025" cy="1082"/>
              <a:chOff x="6433" y="1365"/>
              <a:chExt cx="5025" cy="1082"/>
            </a:xfrm>
          </p:grpSpPr>
          <p:sp>
            <p:nvSpPr>
              <p:cNvPr id="18" name="圆角矩形 6"/>
              <p:cNvSpPr/>
              <p:nvPr>
                <p:custDataLst>
                  <p:tags r:id="rId7"/>
                </p:custDataLst>
              </p:nvPr>
            </p:nvSpPr>
            <p:spPr>
              <a:xfrm>
                <a:off x="6433" y="1365"/>
                <a:ext cx="3387" cy="1082"/>
              </a:xfrm>
              <a:custGeom>
                <a:gdLst>
                  <a:gd name="connsiteX0" fmla="*/ 1289248 w 5969768"/>
                  <a:gd name="connsiteY0" fmla="*/ 0 h 1872208"/>
                  <a:gd name="connsiteX1" fmla="*/ 5346173 w 5969768"/>
                  <a:gd name="connsiteY1" fmla="*/ 0 h 1872208"/>
                  <a:gd name="connsiteX2" fmla="*/ 5969768 w 5969768"/>
                  <a:gd name="connsiteY2" fmla="*/ 623595 h 1872208"/>
                  <a:gd name="connsiteX3" fmla="*/ 5969768 w 5969768"/>
                  <a:gd name="connsiteY3" fmla="*/ 1248613 h 1872208"/>
                  <a:gd name="connsiteX4" fmla="*/ 5346173 w 5969768"/>
                  <a:gd name="connsiteY4" fmla="*/ 1872208 h 1872208"/>
                  <a:gd name="connsiteX5" fmla="*/ 1368152 w 5969768"/>
                  <a:gd name="connsiteY5" fmla="*/ 1872208 h 1872208"/>
                  <a:gd name="connsiteX6" fmla="*/ 1289248 w 5969768"/>
                  <a:gd name="connsiteY6" fmla="*/ 1872208 h 1872208"/>
                  <a:gd name="connsiteX7" fmla="*/ 407735 w 5969768"/>
                  <a:gd name="connsiteY7" fmla="*/ 1872208 h 1872208"/>
                  <a:gd name="connsiteX8" fmla="*/ 0 w 5969768"/>
                  <a:gd name="connsiteY8" fmla="*/ 1464473 h 1872208"/>
                  <a:gd name="connsiteX9" fmla="*/ 0 w 5969768"/>
                  <a:gd name="connsiteY9" fmla="*/ 1055807 h 1872208"/>
                  <a:gd name="connsiteX10" fmla="*/ 407735 w 5969768"/>
                  <a:gd name="connsiteY10" fmla="*/ 648072 h 1872208"/>
                  <a:gd name="connsiteX11" fmla="*/ 1368152 w 5969768"/>
                  <a:gd name="connsiteY11" fmla="*/ 648072 h 1872208"/>
                  <a:gd name="connsiteX12" fmla="*/ 1368152 w 5969768"/>
                  <a:gd name="connsiteY12" fmla="*/ 850487 h 1872208"/>
                  <a:gd name="connsiteX13" fmla="*/ 488918 w 5969768"/>
                  <a:gd name="connsiteY13" fmla="*/ 850487 h 1872208"/>
                  <a:gd name="connsiteX14" fmla="*/ 216024 w 5969768"/>
                  <a:gd name="connsiteY14" fmla="*/ 1123381 h 1872208"/>
                  <a:gd name="connsiteX15" fmla="*/ 216024 w 5969768"/>
                  <a:gd name="connsiteY15" fmla="*/ 1396898 h 1872208"/>
                  <a:gd name="connsiteX16" fmla="*/ 488918 w 5969768"/>
                  <a:gd name="connsiteY16" fmla="*/ 1669792 h 1872208"/>
                  <a:gd name="connsiteX17" fmla="*/ 1368152 w 5969768"/>
                  <a:gd name="connsiteY17" fmla="*/ 1669792 h 1872208"/>
                  <a:gd name="connsiteX18" fmla="*/ 1368152 w 5969768"/>
                  <a:gd name="connsiteY18" fmla="*/ 1670095 h 1872208"/>
                  <a:gd name="connsiteX19" fmla="*/ 5264789 w 5969768"/>
                  <a:gd name="connsiteY19" fmla="*/ 1670095 h 1872208"/>
                  <a:gd name="connsiteX20" fmla="*/ 5753744 w 5969768"/>
                  <a:gd name="connsiteY20" fmla="*/ 1181140 h 1872208"/>
                  <a:gd name="connsiteX21" fmla="*/ 5753744 w 5969768"/>
                  <a:gd name="connsiteY21" fmla="*/ 691068 h 1872208"/>
                  <a:gd name="connsiteX22" fmla="*/ 5264789 w 5969768"/>
                  <a:gd name="connsiteY22" fmla="*/ 202113 h 1872208"/>
                  <a:gd name="connsiteX23" fmla="*/ 1289248 w 5969768"/>
                  <a:gd name="connsiteY23" fmla="*/ 202113 h 1872208"/>
                  <a:gd name="connsiteX24" fmla="*/ 1288082 w 5969768"/>
                  <a:gd name="connsiteY24" fmla="*/ 80739 h 1872208"/>
                  <a:gd name="connsiteX25" fmla="*/ 1289248 w 5969768"/>
                  <a:gd name="connsiteY25" fmla="*/ 0 h 1872208"/>
                  <a:gd name="connsiteX0-1" fmla="*/ 1289248 w 5969768"/>
                  <a:gd name="connsiteY0-2" fmla="*/ 0 h 1872208"/>
                  <a:gd name="connsiteX1-3" fmla="*/ 5346173 w 5969768"/>
                  <a:gd name="connsiteY1-4" fmla="*/ 0 h 1872208"/>
                  <a:gd name="connsiteX2-5" fmla="*/ 5969768 w 5969768"/>
                  <a:gd name="connsiteY2-6" fmla="*/ 623595 h 1872208"/>
                  <a:gd name="connsiteX3-7" fmla="*/ 5969768 w 5969768"/>
                  <a:gd name="connsiteY3-8" fmla="*/ 1248613 h 1872208"/>
                  <a:gd name="connsiteX4-9" fmla="*/ 5346173 w 5969768"/>
                  <a:gd name="connsiteY4-10" fmla="*/ 1872208 h 1872208"/>
                  <a:gd name="connsiteX5-11" fmla="*/ 1368152 w 5969768"/>
                  <a:gd name="connsiteY5-12" fmla="*/ 1872208 h 1872208"/>
                  <a:gd name="connsiteX6-13" fmla="*/ 1289248 w 5969768"/>
                  <a:gd name="connsiteY6-14" fmla="*/ 1872208 h 1872208"/>
                  <a:gd name="connsiteX7-15" fmla="*/ 407735 w 5969768"/>
                  <a:gd name="connsiteY7-16" fmla="*/ 1872208 h 1872208"/>
                  <a:gd name="connsiteX8-17" fmla="*/ 0 w 5969768"/>
                  <a:gd name="connsiteY8-18" fmla="*/ 1464473 h 1872208"/>
                  <a:gd name="connsiteX9-19" fmla="*/ 0 w 5969768"/>
                  <a:gd name="connsiteY9-20" fmla="*/ 1055807 h 1872208"/>
                  <a:gd name="connsiteX10-21" fmla="*/ 407735 w 5969768"/>
                  <a:gd name="connsiteY10-22" fmla="*/ 648072 h 1872208"/>
                  <a:gd name="connsiteX11-23" fmla="*/ 1368152 w 5969768"/>
                  <a:gd name="connsiteY11-24" fmla="*/ 648072 h 1872208"/>
                  <a:gd name="connsiteX12-25" fmla="*/ 1368152 w 5969768"/>
                  <a:gd name="connsiteY12-26" fmla="*/ 850487 h 1872208"/>
                  <a:gd name="connsiteX13-27" fmla="*/ 488918 w 5969768"/>
                  <a:gd name="connsiteY13-28" fmla="*/ 850487 h 1872208"/>
                  <a:gd name="connsiteX14-29" fmla="*/ 216024 w 5969768"/>
                  <a:gd name="connsiteY14-30" fmla="*/ 1123381 h 1872208"/>
                  <a:gd name="connsiteX15-31" fmla="*/ 216024 w 5969768"/>
                  <a:gd name="connsiteY15-32" fmla="*/ 1396898 h 1872208"/>
                  <a:gd name="connsiteX16-33" fmla="*/ 488918 w 5969768"/>
                  <a:gd name="connsiteY16-34" fmla="*/ 1669792 h 1872208"/>
                  <a:gd name="connsiteX17-35" fmla="*/ 1368152 w 5969768"/>
                  <a:gd name="connsiteY17-36" fmla="*/ 1669792 h 1872208"/>
                  <a:gd name="connsiteX18-37" fmla="*/ 1368152 w 5969768"/>
                  <a:gd name="connsiteY18-38" fmla="*/ 1670095 h 1872208"/>
                  <a:gd name="connsiteX19-39" fmla="*/ 5264789 w 5969768"/>
                  <a:gd name="connsiteY19-40" fmla="*/ 1670095 h 1872208"/>
                  <a:gd name="connsiteX20-41" fmla="*/ 5753744 w 5969768"/>
                  <a:gd name="connsiteY20-42" fmla="*/ 1181140 h 1872208"/>
                  <a:gd name="connsiteX21-43" fmla="*/ 5753744 w 5969768"/>
                  <a:gd name="connsiteY21-44" fmla="*/ 691068 h 1872208"/>
                  <a:gd name="connsiteX22-45" fmla="*/ 5264789 w 5969768"/>
                  <a:gd name="connsiteY22-46" fmla="*/ 202113 h 1872208"/>
                  <a:gd name="connsiteX23-47" fmla="*/ 1289248 w 5969768"/>
                  <a:gd name="connsiteY23-48" fmla="*/ 202113 h 1872208"/>
                  <a:gd name="connsiteX24-49" fmla="*/ 1421432 w 5969768"/>
                  <a:gd name="connsiteY24-50" fmla="*/ 109314 h 1872208"/>
                  <a:gd name="connsiteX25-51" fmla="*/ 1289248 w 5969768"/>
                  <a:gd name="connsiteY25-52" fmla="*/ 0 h 1872208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</a:cxnLst>
                <a:rect l="l" t="t" r="r" b="b"/>
                <a:pathLst>
                  <a:path w="5969768" h="1872208">
                    <a:moveTo>
                      <a:pt x="1289248" y="0"/>
                    </a:moveTo>
                    <a:lnTo>
                      <a:pt x="5346173" y="0"/>
                    </a:lnTo>
                    <a:cubicBezTo>
                      <a:pt x="5690575" y="0"/>
                      <a:pt x="5969768" y="279193"/>
                      <a:pt x="5969768" y="623595"/>
                    </a:cubicBezTo>
                    <a:lnTo>
                      <a:pt x="5969768" y="1248613"/>
                    </a:lnTo>
                    <a:cubicBezTo>
                      <a:pt x="5969768" y="1593015"/>
                      <a:pt x="5690575" y="1872208"/>
                      <a:pt x="5346173" y="1872208"/>
                    </a:cubicBezTo>
                    <a:lnTo>
                      <a:pt x="1368152" y="1872208"/>
                    </a:lnTo>
                    <a:lnTo>
                      <a:pt x="1289248" y="1872208"/>
                    </a:lnTo>
                    <a:lnTo>
                      <a:pt x="407735" y="1872208"/>
                    </a:lnTo>
                    <a:cubicBezTo>
                      <a:pt x="182549" y="1872208"/>
                      <a:pt x="0" y="1689659"/>
                      <a:pt x="0" y="1464473"/>
                    </a:cubicBezTo>
                    <a:lnTo>
                      <a:pt x="0" y="1055807"/>
                    </a:lnTo>
                    <a:cubicBezTo>
                      <a:pt x="0" y="830621"/>
                      <a:pt x="182549" y="648072"/>
                      <a:pt x="407735" y="648072"/>
                    </a:cubicBezTo>
                    <a:lnTo>
                      <a:pt x="1368152" y="648072"/>
                    </a:lnTo>
                    <a:lnTo>
                      <a:pt x="1368152" y="850487"/>
                    </a:lnTo>
                    <a:lnTo>
                      <a:pt x="488918" y="850487"/>
                    </a:lnTo>
                    <a:cubicBezTo>
                      <a:pt x="338203" y="850487"/>
                      <a:pt x="216024" y="972666"/>
                      <a:pt x="216024" y="1123381"/>
                    </a:cubicBezTo>
                    <a:lnTo>
                      <a:pt x="216024" y="1396898"/>
                    </a:lnTo>
                    <a:cubicBezTo>
                      <a:pt x="216024" y="1547613"/>
                      <a:pt x="338203" y="1669792"/>
                      <a:pt x="488918" y="1669792"/>
                    </a:cubicBezTo>
                    <a:lnTo>
                      <a:pt x="1368152" y="1669792"/>
                    </a:lnTo>
                    <a:lnTo>
                      <a:pt x="1368152" y="1670095"/>
                    </a:lnTo>
                    <a:lnTo>
                      <a:pt x="5264789" y="1670095"/>
                    </a:lnTo>
                    <a:cubicBezTo>
                      <a:pt x="5534831" y="1670095"/>
                      <a:pt x="5753744" y="1451182"/>
                      <a:pt x="5753744" y="1181140"/>
                    </a:cubicBezTo>
                    <a:lnTo>
                      <a:pt x="5753744" y="691068"/>
                    </a:lnTo>
                    <a:cubicBezTo>
                      <a:pt x="5753744" y="421026"/>
                      <a:pt x="5534831" y="202113"/>
                      <a:pt x="5264789" y="202113"/>
                    </a:cubicBezTo>
                    <a:lnTo>
                      <a:pt x="1289248" y="202113"/>
                    </a:lnTo>
                    <a:cubicBezTo>
                      <a:pt x="1288859" y="161655"/>
                      <a:pt x="1421821" y="149772"/>
                      <a:pt x="1421432" y="109314"/>
                    </a:cubicBezTo>
                    <a:cubicBezTo>
                      <a:pt x="1421821" y="82401"/>
                      <a:pt x="1288859" y="26913"/>
                      <a:pt x="1289248" y="0"/>
                    </a:cubicBezTo>
                    <a:close/>
                  </a:path>
                </a:pathLst>
              </a:custGeom>
              <a:solidFill>
                <a:srgbClr val="00B0F0"/>
              </a:solidFill>
              <a:ln w="28575" cap="flat" cmpd="sng" algn="ctr">
                <a:solidFill>
                  <a:sysClr val="window" lastClr="FFFFFF"/>
                </a:solidFill>
                <a:prstDash val="solid"/>
              </a:ln>
              <a:effectLst>
                <a:outerShdw dist="38100" dir="2700000" algn="tl" rotWithShape="0">
                  <a:prstClr val="black">
                    <a:alpha val="20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6391" name="TextBox 1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7403" y="1463"/>
                <a:ext cx="4055" cy="92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15000"/>
                  </a:lnSpc>
                </a:pP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数一数</a:t>
                </a:r>
                <a:endPara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pic>
          <p:nvPicPr>
            <p:cNvPr id="16392" name="图片 16" descr="7N%`RMCZ_`]FN3WF}EG8WNO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9828" y="1205"/>
              <a:ext cx="1440" cy="1335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4" name="组合 3" title=""/>
          <p:cNvGrpSpPr/>
          <p:nvPr>
            <p:custDataLst>
              <p:tags r:id="rId11"/>
            </p:custDataLst>
          </p:nvPr>
        </p:nvGrpSpPr>
        <p:grpSpPr>
          <a:xfrm>
            <a:off x="1516063" y="1739900"/>
            <a:ext cx="6191250" cy="565150"/>
            <a:chOff x="2343" y="2918"/>
            <a:chExt cx="9750" cy="892"/>
          </a:xfrm>
        </p:grpSpPr>
        <p:sp>
          <p:nvSpPr>
            <p:cNvPr id="16394" name="TextBox 16"/>
            <p:cNvSpPr txBox="1"/>
            <p:nvPr>
              <p:custDataLst>
                <p:tags r:id="rId12"/>
              </p:custDataLst>
            </p:nvPr>
          </p:nvSpPr>
          <p:spPr>
            <a:xfrm>
              <a:off x="2343" y="2917"/>
              <a:ext cx="9750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  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有多少个      ？借助附页</a:t>
              </a:r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2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数一数。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16395" name="Picture 8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>
              <a:lum contrast="9999"/>
            </a:blip>
            <a:stretch>
              <a:fillRect/>
            </a:stretch>
          </p:blipFill>
          <p:spPr>
            <a:xfrm>
              <a:off x="2342" y="2917"/>
              <a:ext cx="952" cy="89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" name="立方体 9"/>
            <p:cNvSpPr/>
            <p:nvPr>
              <p:custDataLst>
                <p:tags r:id="rId15"/>
              </p:custDataLst>
            </p:nvPr>
          </p:nvSpPr>
          <p:spPr>
            <a:xfrm>
              <a:off x="5690" y="2918"/>
              <a:ext cx="785" cy="777"/>
            </a:xfrm>
            <a:prstGeom prst="cube">
              <a:avLst/>
            </a:prstGeom>
            <a:solidFill>
              <a:srgbClr val="66CCFF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>
                <a:defRPr/>
              </a:pPr>
              <a:endParaRPr lang="zh-CN" altLang="en-US" strike="noStrike" noProof="1">
                <a:cs typeface="楷体" panose="02010609060101010101" pitchFamily="49" charset="-122"/>
              </a:endParaRPr>
            </a:p>
          </p:txBody>
        </p:sp>
      </p:grpSp>
      <p:grpSp>
        <p:nvGrpSpPr>
          <p:cNvPr id="9" name="组合 8" title=""/>
          <p:cNvGrpSpPr/>
          <p:nvPr>
            <p:custDataLst>
              <p:tags r:id="rId16"/>
            </p:custDataLst>
          </p:nvPr>
        </p:nvGrpSpPr>
        <p:grpSpPr>
          <a:xfrm>
            <a:off x="1087438" y="2511425"/>
            <a:ext cx="9574212" cy="3568700"/>
            <a:chOff x="1712" y="3955"/>
            <a:chExt cx="15078" cy="5619"/>
          </a:xfrm>
        </p:grpSpPr>
        <p:pic>
          <p:nvPicPr>
            <p:cNvPr id="16398" name="图片 4" descr="`36A1CDXS6VJ{AUO`F%7NFH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9544" y="6770"/>
              <a:ext cx="7246" cy="280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6399" name="图片 5" descr="T%M{UC65M_WXQ77X08[S]~8"/>
            <p:cNvPicPr>
              <a:picLocks noChangeAspect="1"/>
            </p:cNvPicPr>
            <p:nvPr>
              <p:custDataLst>
                <p:tags r:id="rId20"/>
              </p:custDataLst>
            </p:nvPr>
          </p:nvPicPr>
          <p:blipFill>
            <a:blip r:embed="rId19"/>
            <a:stretch>
              <a:fillRect/>
            </a:stretch>
          </p:blipFill>
          <p:spPr>
            <a:xfrm>
              <a:off x="1712" y="7027"/>
              <a:ext cx="7297" cy="229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6400" name="图片 6" descr="28F6WMQ@C[VZM[VAQ%AU5IS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21"/>
            <a:stretch>
              <a:fillRect/>
            </a:stretch>
          </p:blipFill>
          <p:spPr>
            <a:xfrm>
              <a:off x="10155" y="3955"/>
              <a:ext cx="6635" cy="2208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6401" name="图片 7" descr="CPP](`YSS{2{YQIJMJC)YDI"/>
            <p:cNvPicPr>
              <a:picLocks noChangeAspect="1"/>
            </p:cNvPicPr>
            <p:nvPr>
              <p:custDataLst>
                <p:tags r:id="rId24"/>
              </p:custDataLst>
            </p:nvPr>
          </p:nvPicPr>
          <p:blipFill>
            <a:blip r:embed="rId23"/>
            <a:stretch>
              <a:fillRect/>
            </a:stretch>
          </p:blipFill>
          <p:spPr>
            <a:xfrm>
              <a:off x="1868" y="4512"/>
              <a:ext cx="7298" cy="1095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  <p:custDataLst>
      <p:tags r:id="rId2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7411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5" name="组合 6" title=""/>
          <p:cNvGrpSpPr/>
          <p:nvPr>
            <p:custDataLst>
              <p:tags r:id="rId5"/>
            </p:custDataLst>
          </p:nvPr>
        </p:nvGrpSpPr>
        <p:grpSpPr>
          <a:xfrm>
            <a:off x="3048000" y="1355725"/>
            <a:ext cx="5527675" cy="4708525"/>
            <a:chOff x="567503" y="1831665"/>
            <a:chExt cx="3285981" cy="4066254"/>
          </a:xfrm>
        </p:grpSpPr>
        <p:sp>
          <p:nvSpPr>
            <p:cNvPr id="17413" name="矩形 5"/>
            <p:cNvSpPr/>
            <p:nvPr>
              <p:custDataLst>
                <p:tags r:id="rId6"/>
              </p:custDataLst>
            </p:nvPr>
          </p:nvSpPr>
          <p:spPr>
            <a:xfrm>
              <a:off x="750561" y="5391734"/>
              <a:ext cx="3102923" cy="50618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lnSpc>
                  <a:spcPct val="115000"/>
                </a:lnSpc>
              </a:pPr>
              <a:r>
                <a:rPr lang="zh-CN" altLang="en-US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小组活动。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（</a:t>
              </a:r>
              <a:r>
                <a:rPr lang="en-US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5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分钟）</a:t>
              </a:r>
              <a:endPara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17414" name="Picture 4" descr="C:\Users\Administrator\Desktop\32.jpg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67503" y="1831665"/>
              <a:ext cx="3285981" cy="344652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7415" name="组合 17" title=""/>
          <p:cNvGrpSpPr/>
          <p:nvPr>
            <p:custDataLst>
              <p:tags r:id="rId9"/>
            </p:custDataLst>
          </p:nvPr>
        </p:nvGrpSpPr>
        <p:grpSpPr>
          <a:xfrm>
            <a:off x="4632325" y="658813"/>
            <a:ext cx="3189288" cy="846137"/>
            <a:chOff x="6243" y="1205"/>
            <a:chExt cx="5025" cy="1335"/>
          </a:xfrm>
        </p:grpSpPr>
        <p:grpSp>
          <p:nvGrpSpPr>
            <p:cNvPr id="17416" name="组合 32"/>
            <p:cNvGrpSpPr/>
            <p:nvPr>
              <p:custDataLst>
                <p:tags r:id="rId10"/>
              </p:custDataLst>
            </p:nvPr>
          </p:nvGrpSpPr>
          <p:grpSpPr>
            <a:xfrm>
              <a:off x="6243" y="1331"/>
              <a:ext cx="5025" cy="1082"/>
              <a:chOff x="6433" y="1365"/>
              <a:chExt cx="5025" cy="1082"/>
            </a:xfrm>
          </p:grpSpPr>
          <p:sp>
            <p:nvSpPr>
              <p:cNvPr id="18" name="圆角矩形 6"/>
              <p:cNvSpPr/>
              <p:nvPr>
                <p:custDataLst>
                  <p:tags r:id="rId11"/>
                </p:custDataLst>
              </p:nvPr>
            </p:nvSpPr>
            <p:spPr>
              <a:xfrm>
                <a:off x="6433" y="1365"/>
                <a:ext cx="3387" cy="1082"/>
              </a:xfrm>
              <a:custGeom>
                <a:gdLst>
                  <a:gd name="connsiteX0" fmla="*/ 1289248 w 5969768"/>
                  <a:gd name="connsiteY0" fmla="*/ 0 h 1872208"/>
                  <a:gd name="connsiteX1" fmla="*/ 5346173 w 5969768"/>
                  <a:gd name="connsiteY1" fmla="*/ 0 h 1872208"/>
                  <a:gd name="connsiteX2" fmla="*/ 5969768 w 5969768"/>
                  <a:gd name="connsiteY2" fmla="*/ 623595 h 1872208"/>
                  <a:gd name="connsiteX3" fmla="*/ 5969768 w 5969768"/>
                  <a:gd name="connsiteY3" fmla="*/ 1248613 h 1872208"/>
                  <a:gd name="connsiteX4" fmla="*/ 5346173 w 5969768"/>
                  <a:gd name="connsiteY4" fmla="*/ 1872208 h 1872208"/>
                  <a:gd name="connsiteX5" fmla="*/ 1368152 w 5969768"/>
                  <a:gd name="connsiteY5" fmla="*/ 1872208 h 1872208"/>
                  <a:gd name="connsiteX6" fmla="*/ 1289248 w 5969768"/>
                  <a:gd name="connsiteY6" fmla="*/ 1872208 h 1872208"/>
                  <a:gd name="connsiteX7" fmla="*/ 407735 w 5969768"/>
                  <a:gd name="connsiteY7" fmla="*/ 1872208 h 1872208"/>
                  <a:gd name="connsiteX8" fmla="*/ 0 w 5969768"/>
                  <a:gd name="connsiteY8" fmla="*/ 1464473 h 1872208"/>
                  <a:gd name="connsiteX9" fmla="*/ 0 w 5969768"/>
                  <a:gd name="connsiteY9" fmla="*/ 1055807 h 1872208"/>
                  <a:gd name="connsiteX10" fmla="*/ 407735 w 5969768"/>
                  <a:gd name="connsiteY10" fmla="*/ 648072 h 1872208"/>
                  <a:gd name="connsiteX11" fmla="*/ 1368152 w 5969768"/>
                  <a:gd name="connsiteY11" fmla="*/ 648072 h 1872208"/>
                  <a:gd name="connsiteX12" fmla="*/ 1368152 w 5969768"/>
                  <a:gd name="connsiteY12" fmla="*/ 850487 h 1872208"/>
                  <a:gd name="connsiteX13" fmla="*/ 488918 w 5969768"/>
                  <a:gd name="connsiteY13" fmla="*/ 850487 h 1872208"/>
                  <a:gd name="connsiteX14" fmla="*/ 216024 w 5969768"/>
                  <a:gd name="connsiteY14" fmla="*/ 1123381 h 1872208"/>
                  <a:gd name="connsiteX15" fmla="*/ 216024 w 5969768"/>
                  <a:gd name="connsiteY15" fmla="*/ 1396898 h 1872208"/>
                  <a:gd name="connsiteX16" fmla="*/ 488918 w 5969768"/>
                  <a:gd name="connsiteY16" fmla="*/ 1669792 h 1872208"/>
                  <a:gd name="connsiteX17" fmla="*/ 1368152 w 5969768"/>
                  <a:gd name="connsiteY17" fmla="*/ 1669792 h 1872208"/>
                  <a:gd name="connsiteX18" fmla="*/ 1368152 w 5969768"/>
                  <a:gd name="connsiteY18" fmla="*/ 1670095 h 1872208"/>
                  <a:gd name="connsiteX19" fmla="*/ 5264789 w 5969768"/>
                  <a:gd name="connsiteY19" fmla="*/ 1670095 h 1872208"/>
                  <a:gd name="connsiteX20" fmla="*/ 5753744 w 5969768"/>
                  <a:gd name="connsiteY20" fmla="*/ 1181140 h 1872208"/>
                  <a:gd name="connsiteX21" fmla="*/ 5753744 w 5969768"/>
                  <a:gd name="connsiteY21" fmla="*/ 691068 h 1872208"/>
                  <a:gd name="connsiteX22" fmla="*/ 5264789 w 5969768"/>
                  <a:gd name="connsiteY22" fmla="*/ 202113 h 1872208"/>
                  <a:gd name="connsiteX23" fmla="*/ 1289248 w 5969768"/>
                  <a:gd name="connsiteY23" fmla="*/ 202113 h 1872208"/>
                  <a:gd name="connsiteX24" fmla="*/ 1288082 w 5969768"/>
                  <a:gd name="connsiteY24" fmla="*/ 80739 h 1872208"/>
                  <a:gd name="connsiteX25" fmla="*/ 1289248 w 5969768"/>
                  <a:gd name="connsiteY25" fmla="*/ 0 h 1872208"/>
                  <a:gd name="connsiteX0-1" fmla="*/ 1289248 w 5969768"/>
                  <a:gd name="connsiteY0-2" fmla="*/ 0 h 1872208"/>
                  <a:gd name="connsiteX1-3" fmla="*/ 5346173 w 5969768"/>
                  <a:gd name="connsiteY1-4" fmla="*/ 0 h 1872208"/>
                  <a:gd name="connsiteX2-5" fmla="*/ 5969768 w 5969768"/>
                  <a:gd name="connsiteY2-6" fmla="*/ 623595 h 1872208"/>
                  <a:gd name="connsiteX3-7" fmla="*/ 5969768 w 5969768"/>
                  <a:gd name="connsiteY3-8" fmla="*/ 1248613 h 1872208"/>
                  <a:gd name="connsiteX4-9" fmla="*/ 5346173 w 5969768"/>
                  <a:gd name="connsiteY4-10" fmla="*/ 1872208 h 1872208"/>
                  <a:gd name="connsiteX5-11" fmla="*/ 1368152 w 5969768"/>
                  <a:gd name="connsiteY5-12" fmla="*/ 1872208 h 1872208"/>
                  <a:gd name="connsiteX6-13" fmla="*/ 1289248 w 5969768"/>
                  <a:gd name="connsiteY6-14" fmla="*/ 1872208 h 1872208"/>
                  <a:gd name="connsiteX7-15" fmla="*/ 407735 w 5969768"/>
                  <a:gd name="connsiteY7-16" fmla="*/ 1872208 h 1872208"/>
                  <a:gd name="connsiteX8-17" fmla="*/ 0 w 5969768"/>
                  <a:gd name="connsiteY8-18" fmla="*/ 1464473 h 1872208"/>
                  <a:gd name="connsiteX9-19" fmla="*/ 0 w 5969768"/>
                  <a:gd name="connsiteY9-20" fmla="*/ 1055807 h 1872208"/>
                  <a:gd name="connsiteX10-21" fmla="*/ 407735 w 5969768"/>
                  <a:gd name="connsiteY10-22" fmla="*/ 648072 h 1872208"/>
                  <a:gd name="connsiteX11-23" fmla="*/ 1368152 w 5969768"/>
                  <a:gd name="connsiteY11-24" fmla="*/ 648072 h 1872208"/>
                  <a:gd name="connsiteX12-25" fmla="*/ 1368152 w 5969768"/>
                  <a:gd name="connsiteY12-26" fmla="*/ 850487 h 1872208"/>
                  <a:gd name="connsiteX13-27" fmla="*/ 488918 w 5969768"/>
                  <a:gd name="connsiteY13-28" fmla="*/ 850487 h 1872208"/>
                  <a:gd name="connsiteX14-29" fmla="*/ 216024 w 5969768"/>
                  <a:gd name="connsiteY14-30" fmla="*/ 1123381 h 1872208"/>
                  <a:gd name="connsiteX15-31" fmla="*/ 216024 w 5969768"/>
                  <a:gd name="connsiteY15-32" fmla="*/ 1396898 h 1872208"/>
                  <a:gd name="connsiteX16-33" fmla="*/ 488918 w 5969768"/>
                  <a:gd name="connsiteY16-34" fmla="*/ 1669792 h 1872208"/>
                  <a:gd name="connsiteX17-35" fmla="*/ 1368152 w 5969768"/>
                  <a:gd name="connsiteY17-36" fmla="*/ 1669792 h 1872208"/>
                  <a:gd name="connsiteX18-37" fmla="*/ 1368152 w 5969768"/>
                  <a:gd name="connsiteY18-38" fmla="*/ 1670095 h 1872208"/>
                  <a:gd name="connsiteX19-39" fmla="*/ 5264789 w 5969768"/>
                  <a:gd name="connsiteY19-40" fmla="*/ 1670095 h 1872208"/>
                  <a:gd name="connsiteX20-41" fmla="*/ 5753744 w 5969768"/>
                  <a:gd name="connsiteY20-42" fmla="*/ 1181140 h 1872208"/>
                  <a:gd name="connsiteX21-43" fmla="*/ 5753744 w 5969768"/>
                  <a:gd name="connsiteY21-44" fmla="*/ 691068 h 1872208"/>
                  <a:gd name="connsiteX22-45" fmla="*/ 5264789 w 5969768"/>
                  <a:gd name="connsiteY22-46" fmla="*/ 202113 h 1872208"/>
                  <a:gd name="connsiteX23-47" fmla="*/ 1289248 w 5969768"/>
                  <a:gd name="connsiteY23-48" fmla="*/ 202113 h 1872208"/>
                  <a:gd name="connsiteX24-49" fmla="*/ 1421432 w 5969768"/>
                  <a:gd name="connsiteY24-50" fmla="*/ 109314 h 1872208"/>
                  <a:gd name="connsiteX25-51" fmla="*/ 1289248 w 5969768"/>
                  <a:gd name="connsiteY25-52" fmla="*/ 0 h 1872208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</a:cxnLst>
                <a:rect l="l" t="t" r="r" b="b"/>
                <a:pathLst>
                  <a:path w="5969768" h="1872208">
                    <a:moveTo>
                      <a:pt x="1289248" y="0"/>
                    </a:moveTo>
                    <a:lnTo>
                      <a:pt x="5346173" y="0"/>
                    </a:lnTo>
                    <a:cubicBezTo>
                      <a:pt x="5690575" y="0"/>
                      <a:pt x="5969768" y="279193"/>
                      <a:pt x="5969768" y="623595"/>
                    </a:cubicBezTo>
                    <a:lnTo>
                      <a:pt x="5969768" y="1248613"/>
                    </a:lnTo>
                    <a:cubicBezTo>
                      <a:pt x="5969768" y="1593015"/>
                      <a:pt x="5690575" y="1872208"/>
                      <a:pt x="5346173" y="1872208"/>
                    </a:cubicBezTo>
                    <a:lnTo>
                      <a:pt x="1368152" y="1872208"/>
                    </a:lnTo>
                    <a:lnTo>
                      <a:pt x="1289248" y="1872208"/>
                    </a:lnTo>
                    <a:lnTo>
                      <a:pt x="407735" y="1872208"/>
                    </a:lnTo>
                    <a:cubicBezTo>
                      <a:pt x="182549" y="1872208"/>
                      <a:pt x="0" y="1689659"/>
                      <a:pt x="0" y="1464473"/>
                    </a:cubicBezTo>
                    <a:lnTo>
                      <a:pt x="0" y="1055807"/>
                    </a:lnTo>
                    <a:cubicBezTo>
                      <a:pt x="0" y="830621"/>
                      <a:pt x="182549" y="648072"/>
                      <a:pt x="407735" y="648072"/>
                    </a:cubicBezTo>
                    <a:lnTo>
                      <a:pt x="1368152" y="648072"/>
                    </a:lnTo>
                    <a:lnTo>
                      <a:pt x="1368152" y="850487"/>
                    </a:lnTo>
                    <a:lnTo>
                      <a:pt x="488918" y="850487"/>
                    </a:lnTo>
                    <a:cubicBezTo>
                      <a:pt x="338203" y="850487"/>
                      <a:pt x="216024" y="972666"/>
                      <a:pt x="216024" y="1123381"/>
                    </a:cubicBezTo>
                    <a:lnTo>
                      <a:pt x="216024" y="1396898"/>
                    </a:lnTo>
                    <a:cubicBezTo>
                      <a:pt x="216024" y="1547613"/>
                      <a:pt x="338203" y="1669792"/>
                      <a:pt x="488918" y="1669792"/>
                    </a:cubicBezTo>
                    <a:lnTo>
                      <a:pt x="1368152" y="1669792"/>
                    </a:lnTo>
                    <a:lnTo>
                      <a:pt x="1368152" y="1670095"/>
                    </a:lnTo>
                    <a:lnTo>
                      <a:pt x="5264789" y="1670095"/>
                    </a:lnTo>
                    <a:cubicBezTo>
                      <a:pt x="5534831" y="1670095"/>
                      <a:pt x="5753744" y="1451182"/>
                      <a:pt x="5753744" y="1181140"/>
                    </a:cubicBezTo>
                    <a:lnTo>
                      <a:pt x="5753744" y="691068"/>
                    </a:lnTo>
                    <a:cubicBezTo>
                      <a:pt x="5753744" y="421026"/>
                      <a:pt x="5534831" y="202113"/>
                      <a:pt x="5264789" y="202113"/>
                    </a:cubicBezTo>
                    <a:lnTo>
                      <a:pt x="1289248" y="202113"/>
                    </a:lnTo>
                    <a:cubicBezTo>
                      <a:pt x="1288859" y="161655"/>
                      <a:pt x="1421821" y="149772"/>
                      <a:pt x="1421432" y="109314"/>
                    </a:cubicBezTo>
                    <a:cubicBezTo>
                      <a:pt x="1421821" y="82401"/>
                      <a:pt x="1288859" y="26913"/>
                      <a:pt x="1289248" y="0"/>
                    </a:cubicBezTo>
                    <a:close/>
                  </a:path>
                </a:pathLst>
              </a:custGeom>
              <a:solidFill>
                <a:srgbClr val="00B0F0"/>
              </a:solidFill>
              <a:ln w="28575" cap="flat" cmpd="sng" algn="ctr">
                <a:solidFill>
                  <a:sysClr val="window" lastClr="FFFFFF"/>
                </a:solidFill>
                <a:prstDash val="solid"/>
              </a:ln>
              <a:effectLst>
                <a:outerShdw dist="38100" dir="2700000" algn="tl" rotWithShape="0">
                  <a:prstClr val="black">
                    <a:alpha val="20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7418" name="TextBox 12"/>
              <p:cNvSpPr txBox="1"/>
              <p:nvPr>
                <p:custDataLst>
                  <p:tags r:id="rId12"/>
                </p:custDataLst>
              </p:nvPr>
            </p:nvSpPr>
            <p:spPr>
              <a:xfrm>
                <a:off x="7403" y="1463"/>
                <a:ext cx="4055" cy="92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15000"/>
                  </a:lnSpc>
                </a:pP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数一数</a:t>
                </a:r>
                <a:endPara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pic>
          <p:nvPicPr>
            <p:cNvPr id="17419" name="图片 16" descr="7N%`RMCZ_`]FN3WF}EG8WNO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/>
            <a:stretch>
              <a:fillRect/>
            </a:stretch>
          </p:blipFill>
          <p:spPr>
            <a:xfrm>
              <a:off x="9828" y="1205"/>
              <a:ext cx="1440" cy="1335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4" name="组合 3" title=""/>
          <p:cNvGrpSpPr/>
          <p:nvPr>
            <p:custDataLst>
              <p:tags r:id="rId15"/>
            </p:custDataLst>
          </p:nvPr>
        </p:nvGrpSpPr>
        <p:grpSpPr>
          <a:xfrm>
            <a:off x="1516063" y="1739900"/>
            <a:ext cx="6191250" cy="565150"/>
            <a:chOff x="2343" y="2918"/>
            <a:chExt cx="9750" cy="892"/>
          </a:xfrm>
        </p:grpSpPr>
        <p:sp>
          <p:nvSpPr>
            <p:cNvPr id="17421" name="TextBox 16"/>
            <p:cNvSpPr txBox="1"/>
            <p:nvPr>
              <p:custDataLst>
                <p:tags r:id="rId16"/>
              </p:custDataLst>
            </p:nvPr>
          </p:nvSpPr>
          <p:spPr>
            <a:xfrm>
              <a:off x="2343" y="2918"/>
              <a:ext cx="9750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  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有多少个      ？借助附页</a:t>
              </a:r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2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数一数。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17422" name="Picture 8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>
              <a:lum contrast="9998"/>
            </a:blip>
            <a:stretch>
              <a:fillRect/>
            </a:stretch>
          </p:blipFill>
          <p:spPr>
            <a:xfrm>
              <a:off x="2343" y="2918"/>
              <a:ext cx="952" cy="89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" name="立方体 9"/>
            <p:cNvSpPr/>
            <p:nvPr>
              <p:custDataLst>
                <p:tags r:id="rId19"/>
              </p:custDataLst>
            </p:nvPr>
          </p:nvSpPr>
          <p:spPr>
            <a:xfrm>
              <a:off x="6185" y="2918"/>
              <a:ext cx="785" cy="778"/>
            </a:xfrm>
            <a:prstGeom prst="cube">
              <a:avLst/>
            </a:prstGeom>
            <a:solidFill>
              <a:srgbClr val="66CCFF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>
                <a:defRPr/>
              </a:pPr>
              <a:endParaRPr lang="zh-CN" altLang="en-US" strike="noStrike" noProof="1">
                <a:cs typeface="楷体" panose="02010609060101010101" pitchFamily="49" charset="-122"/>
              </a:endParaRPr>
            </a:p>
          </p:txBody>
        </p:sp>
      </p:grp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8435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8436" name="组合 17" title=""/>
          <p:cNvGrpSpPr/>
          <p:nvPr>
            <p:custDataLst>
              <p:tags r:id="rId5"/>
            </p:custDataLst>
          </p:nvPr>
        </p:nvGrpSpPr>
        <p:grpSpPr>
          <a:xfrm>
            <a:off x="4632325" y="658813"/>
            <a:ext cx="3189288" cy="846137"/>
            <a:chOff x="6243" y="1205"/>
            <a:chExt cx="5025" cy="1335"/>
          </a:xfrm>
        </p:grpSpPr>
        <p:grpSp>
          <p:nvGrpSpPr>
            <p:cNvPr id="18437" name="组合 32"/>
            <p:cNvGrpSpPr/>
            <p:nvPr>
              <p:custDataLst>
                <p:tags r:id="rId6"/>
              </p:custDataLst>
            </p:nvPr>
          </p:nvGrpSpPr>
          <p:grpSpPr>
            <a:xfrm>
              <a:off x="6243" y="1331"/>
              <a:ext cx="5025" cy="1082"/>
              <a:chOff x="6433" y="1365"/>
              <a:chExt cx="5025" cy="1082"/>
            </a:xfrm>
          </p:grpSpPr>
          <p:sp>
            <p:nvSpPr>
              <p:cNvPr id="18" name="圆角矩形 6"/>
              <p:cNvSpPr/>
              <p:nvPr>
                <p:custDataLst>
                  <p:tags r:id="rId7"/>
                </p:custDataLst>
              </p:nvPr>
            </p:nvSpPr>
            <p:spPr>
              <a:xfrm>
                <a:off x="6433" y="1365"/>
                <a:ext cx="3387" cy="1082"/>
              </a:xfrm>
              <a:custGeom>
                <a:gdLst>
                  <a:gd name="connsiteX0" fmla="*/ 1289248 w 5969768"/>
                  <a:gd name="connsiteY0" fmla="*/ 0 h 1872208"/>
                  <a:gd name="connsiteX1" fmla="*/ 5346173 w 5969768"/>
                  <a:gd name="connsiteY1" fmla="*/ 0 h 1872208"/>
                  <a:gd name="connsiteX2" fmla="*/ 5969768 w 5969768"/>
                  <a:gd name="connsiteY2" fmla="*/ 623595 h 1872208"/>
                  <a:gd name="connsiteX3" fmla="*/ 5969768 w 5969768"/>
                  <a:gd name="connsiteY3" fmla="*/ 1248613 h 1872208"/>
                  <a:gd name="connsiteX4" fmla="*/ 5346173 w 5969768"/>
                  <a:gd name="connsiteY4" fmla="*/ 1872208 h 1872208"/>
                  <a:gd name="connsiteX5" fmla="*/ 1368152 w 5969768"/>
                  <a:gd name="connsiteY5" fmla="*/ 1872208 h 1872208"/>
                  <a:gd name="connsiteX6" fmla="*/ 1289248 w 5969768"/>
                  <a:gd name="connsiteY6" fmla="*/ 1872208 h 1872208"/>
                  <a:gd name="connsiteX7" fmla="*/ 407735 w 5969768"/>
                  <a:gd name="connsiteY7" fmla="*/ 1872208 h 1872208"/>
                  <a:gd name="connsiteX8" fmla="*/ 0 w 5969768"/>
                  <a:gd name="connsiteY8" fmla="*/ 1464473 h 1872208"/>
                  <a:gd name="connsiteX9" fmla="*/ 0 w 5969768"/>
                  <a:gd name="connsiteY9" fmla="*/ 1055807 h 1872208"/>
                  <a:gd name="connsiteX10" fmla="*/ 407735 w 5969768"/>
                  <a:gd name="connsiteY10" fmla="*/ 648072 h 1872208"/>
                  <a:gd name="connsiteX11" fmla="*/ 1368152 w 5969768"/>
                  <a:gd name="connsiteY11" fmla="*/ 648072 h 1872208"/>
                  <a:gd name="connsiteX12" fmla="*/ 1368152 w 5969768"/>
                  <a:gd name="connsiteY12" fmla="*/ 850487 h 1872208"/>
                  <a:gd name="connsiteX13" fmla="*/ 488918 w 5969768"/>
                  <a:gd name="connsiteY13" fmla="*/ 850487 h 1872208"/>
                  <a:gd name="connsiteX14" fmla="*/ 216024 w 5969768"/>
                  <a:gd name="connsiteY14" fmla="*/ 1123381 h 1872208"/>
                  <a:gd name="connsiteX15" fmla="*/ 216024 w 5969768"/>
                  <a:gd name="connsiteY15" fmla="*/ 1396898 h 1872208"/>
                  <a:gd name="connsiteX16" fmla="*/ 488918 w 5969768"/>
                  <a:gd name="connsiteY16" fmla="*/ 1669792 h 1872208"/>
                  <a:gd name="connsiteX17" fmla="*/ 1368152 w 5969768"/>
                  <a:gd name="connsiteY17" fmla="*/ 1669792 h 1872208"/>
                  <a:gd name="connsiteX18" fmla="*/ 1368152 w 5969768"/>
                  <a:gd name="connsiteY18" fmla="*/ 1670095 h 1872208"/>
                  <a:gd name="connsiteX19" fmla="*/ 5264789 w 5969768"/>
                  <a:gd name="connsiteY19" fmla="*/ 1670095 h 1872208"/>
                  <a:gd name="connsiteX20" fmla="*/ 5753744 w 5969768"/>
                  <a:gd name="connsiteY20" fmla="*/ 1181140 h 1872208"/>
                  <a:gd name="connsiteX21" fmla="*/ 5753744 w 5969768"/>
                  <a:gd name="connsiteY21" fmla="*/ 691068 h 1872208"/>
                  <a:gd name="connsiteX22" fmla="*/ 5264789 w 5969768"/>
                  <a:gd name="connsiteY22" fmla="*/ 202113 h 1872208"/>
                  <a:gd name="connsiteX23" fmla="*/ 1289248 w 5969768"/>
                  <a:gd name="connsiteY23" fmla="*/ 202113 h 1872208"/>
                  <a:gd name="connsiteX24" fmla="*/ 1288082 w 5969768"/>
                  <a:gd name="connsiteY24" fmla="*/ 80739 h 1872208"/>
                  <a:gd name="connsiteX25" fmla="*/ 1289248 w 5969768"/>
                  <a:gd name="connsiteY25" fmla="*/ 0 h 1872208"/>
                  <a:gd name="connsiteX0-1" fmla="*/ 1289248 w 5969768"/>
                  <a:gd name="connsiteY0-2" fmla="*/ 0 h 1872208"/>
                  <a:gd name="connsiteX1-3" fmla="*/ 5346173 w 5969768"/>
                  <a:gd name="connsiteY1-4" fmla="*/ 0 h 1872208"/>
                  <a:gd name="connsiteX2-5" fmla="*/ 5969768 w 5969768"/>
                  <a:gd name="connsiteY2-6" fmla="*/ 623595 h 1872208"/>
                  <a:gd name="connsiteX3-7" fmla="*/ 5969768 w 5969768"/>
                  <a:gd name="connsiteY3-8" fmla="*/ 1248613 h 1872208"/>
                  <a:gd name="connsiteX4-9" fmla="*/ 5346173 w 5969768"/>
                  <a:gd name="connsiteY4-10" fmla="*/ 1872208 h 1872208"/>
                  <a:gd name="connsiteX5-11" fmla="*/ 1368152 w 5969768"/>
                  <a:gd name="connsiteY5-12" fmla="*/ 1872208 h 1872208"/>
                  <a:gd name="connsiteX6-13" fmla="*/ 1289248 w 5969768"/>
                  <a:gd name="connsiteY6-14" fmla="*/ 1872208 h 1872208"/>
                  <a:gd name="connsiteX7-15" fmla="*/ 407735 w 5969768"/>
                  <a:gd name="connsiteY7-16" fmla="*/ 1872208 h 1872208"/>
                  <a:gd name="connsiteX8-17" fmla="*/ 0 w 5969768"/>
                  <a:gd name="connsiteY8-18" fmla="*/ 1464473 h 1872208"/>
                  <a:gd name="connsiteX9-19" fmla="*/ 0 w 5969768"/>
                  <a:gd name="connsiteY9-20" fmla="*/ 1055807 h 1872208"/>
                  <a:gd name="connsiteX10-21" fmla="*/ 407735 w 5969768"/>
                  <a:gd name="connsiteY10-22" fmla="*/ 648072 h 1872208"/>
                  <a:gd name="connsiteX11-23" fmla="*/ 1368152 w 5969768"/>
                  <a:gd name="connsiteY11-24" fmla="*/ 648072 h 1872208"/>
                  <a:gd name="connsiteX12-25" fmla="*/ 1368152 w 5969768"/>
                  <a:gd name="connsiteY12-26" fmla="*/ 850487 h 1872208"/>
                  <a:gd name="connsiteX13-27" fmla="*/ 488918 w 5969768"/>
                  <a:gd name="connsiteY13-28" fmla="*/ 850487 h 1872208"/>
                  <a:gd name="connsiteX14-29" fmla="*/ 216024 w 5969768"/>
                  <a:gd name="connsiteY14-30" fmla="*/ 1123381 h 1872208"/>
                  <a:gd name="connsiteX15-31" fmla="*/ 216024 w 5969768"/>
                  <a:gd name="connsiteY15-32" fmla="*/ 1396898 h 1872208"/>
                  <a:gd name="connsiteX16-33" fmla="*/ 488918 w 5969768"/>
                  <a:gd name="connsiteY16-34" fmla="*/ 1669792 h 1872208"/>
                  <a:gd name="connsiteX17-35" fmla="*/ 1368152 w 5969768"/>
                  <a:gd name="connsiteY17-36" fmla="*/ 1669792 h 1872208"/>
                  <a:gd name="connsiteX18-37" fmla="*/ 1368152 w 5969768"/>
                  <a:gd name="connsiteY18-38" fmla="*/ 1670095 h 1872208"/>
                  <a:gd name="connsiteX19-39" fmla="*/ 5264789 w 5969768"/>
                  <a:gd name="connsiteY19-40" fmla="*/ 1670095 h 1872208"/>
                  <a:gd name="connsiteX20-41" fmla="*/ 5753744 w 5969768"/>
                  <a:gd name="connsiteY20-42" fmla="*/ 1181140 h 1872208"/>
                  <a:gd name="connsiteX21-43" fmla="*/ 5753744 w 5969768"/>
                  <a:gd name="connsiteY21-44" fmla="*/ 691068 h 1872208"/>
                  <a:gd name="connsiteX22-45" fmla="*/ 5264789 w 5969768"/>
                  <a:gd name="connsiteY22-46" fmla="*/ 202113 h 1872208"/>
                  <a:gd name="connsiteX23-47" fmla="*/ 1289248 w 5969768"/>
                  <a:gd name="connsiteY23-48" fmla="*/ 202113 h 1872208"/>
                  <a:gd name="connsiteX24-49" fmla="*/ 1421432 w 5969768"/>
                  <a:gd name="connsiteY24-50" fmla="*/ 109314 h 1872208"/>
                  <a:gd name="connsiteX25-51" fmla="*/ 1289248 w 5969768"/>
                  <a:gd name="connsiteY25-52" fmla="*/ 0 h 1872208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</a:cxnLst>
                <a:rect l="l" t="t" r="r" b="b"/>
                <a:pathLst>
                  <a:path w="5969768" h="1872208">
                    <a:moveTo>
                      <a:pt x="1289248" y="0"/>
                    </a:moveTo>
                    <a:lnTo>
                      <a:pt x="5346173" y="0"/>
                    </a:lnTo>
                    <a:cubicBezTo>
                      <a:pt x="5690575" y="0"/>
                      <a:pt x="5969768" y="279193"/>
                      <a:pt x="5969768" y="623595"/>
                    </a:cubicBezTo>
                    <a:lnTo>
                      <a:pt x="5969768" y="1248613"/>
                    </a:lnTo>
                    <a:cubicBezTo>
                      <a:pt x="5969768" y="1593015"/>
                      <a:pt x="5690575" y="1872208"/>
                      <a:pt x="5346173" y="1872208"/>
                    </a:cubicBezTo>
                    <a:lnTo>
                      <a:pt x="1368152" y="1872208"/>
                    </a:lnTo>
                    <a:lnTo>
                      <a:pt x="1289248" y="1872208"/>
                    </a:lnTo>
                    <a:lnTo>
                      <a:pt x="407735" y="1872208"/>
                    </a:lnTo>
                    <a:cubicBezTo>
                      <a:pt x="182549" y="1872208"/>
                      <a:pt x="0" y="1689659"/>
                      <a:pt x="0" y="1464473"/>
                    </a:cubicBezTo>
                    <a:lnTo>
                      <a:pt x="0" y="1055807"/>
                    </a:lnTo>
                    <a:cubicBezTo>
                      <a:pt x="0" y="830621"/>
                      <a:pt x="182549" y="648072"/>
                      <a:pt x="407735" y="648072"/>
                    </a:cubicBezTo>
                    <a:lnTo>
                      <a:pt x="1368152" y="648072"/>
                    </a:lnTo>
                    <a:lnTo>
                      <a:pt x="1368152" y="850487"/>
                    </a:lnTo>
                    <a:lnTo>
                      <a:pt x="488918" y="850487"/>
                    </a:lnTo>
                    <a:cubicBezTo>
                      <a:pt x="338203" y="850487"/>
                      <a:pt x="216024" y="972666"/>
                      <a:pt x="216024" y="1123381"/>
                    </a:cubicBezTo>
                    <a:lnTo>
                      <a:pt x="216024" y="1396898"/>
                    </a:lnTo>
                    <a:cubicBezTo>
                      <a:pt x="216024" y="1547613"/>
                      <a:pt x="338203" y="1669792"/>
                      <a:pt x="488918" y="1669792"/>
                    </a:cubicBezTo>
                    <a:lnTo>
                      <a:pt x="1368152" y="1669792"/>
                    </a:lnTo>
                    <a:lnTo>
                      <a:pt x="1368152" y="1670095"/>
                    </a:lnTo>
                    <a:lnTo>
                      <a:pt x="5264789" y="1670095"/>
                    </a:lnTo>
                    <a:cubicBezTo>
                      <a:pt x="5534831" y="1670095"/>
                      <a:pt x="5753744" y="1451182"/>
                      <a:pt x="5753744" y="1181140"/>
                    </a:cubicBezTo>
                    <a:lnTo>
                      <a:pt x="5753744" y="691068"/>
                    </a:lnTo>
                    <a:cubicBezTo>
                      <a:pt x="5753744" y="421026"/>
                      <a:pt x="5534831" y="202113"/>
                      <a:pt x="5264789" y="202113"/>
                    </a:cubicBezTo>
                    <a:lnTo>
                      <a:pt x="1289248" y="202113"/>
                    </a:lnTo>
                    <a:cubicBezTo>
                      <a:pt x="1288859" y="161655"/>
                      <a:pt x="1421821" y="149772"/>
                      <a:pt x="1421432" y="109314"/>
                    </a:cubicBezTo>
                    <a:cubicBezTo>
                      <a:pt x="1421821" y="82401"/>
                      <a:pt x="1288859" y="26913"/>
                      <a:pt x="1289248" y="0"/>
                    </a:cubicBezTo>
                    <a:close/>
                  </a:path>
                </a:pathLst>
              </a:custGeom>
              <a:solidFill>
                <a:srgbClr val="00B0F0"/>
              </a:solidFill>
              <a:ln w="28575" cap="flat" cmpd="sng" algn="ctr">
                <a:solidFill>
                  <a:sysClr val="window" lastClr="FFFFFF"/>
                </a:solidFill>
                <a:prstDash val="solid"/>
              </a:ln>
              <a:effectLst>
                <a:outerShdw dist="38100" dir="2700000" algn="tl" rotWithShape="0">
                  <a:prstClr val="black">
                    <a:alpha val="20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8439" name="TextBox 1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7403" y="1463"/>
                <a:ext cx="4055" cy="92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15000"/>
                  </a:lnSpc>
                </a:pP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数一数</a:t>
                </a:r>
                <a:endPara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pic>
          <p:nvPicPr>
            <p:cNvPr id="18440" name="图片 16" descr="7N%`RMCZ_`]FN3WF}EG8WNO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9828" y="1205"/>
              <a:ext cx="1440" cy="1335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4" name="组合 3" title=""/>
          <p:cNvGrpSpPr/>
          <p:nvPr>
            <p:custDataLst>
              <p:tags r:id="rId11"/>
            </p:custDataLst>
          </p:nvPr>
        </p:nvGrpSpPr>
        <p:grpSpPr>
          <a:xfrm>
            <a:off x="1516063" y="1739900"/>
            <a:ext cx="6191250" cy="565150"/>
            <a:chOff x="2343" y="2918"/>
            <a:chExt cx="9750" cy="892"/>
          </a:xfrm>
        </p:grpSpPr>
        <p:sp>
          <p:nvSpPr>
            <p:cNvPr id="18442" name="TextBox 16"/>
            <p:cNvSpPr txBox="1"/>
            <p:nvPr>
              <p:custDataLst>
                <p:tags r:id="rId12"/>
              </p:custDataLst>
            </p:nvPr>
          </p:nvSpPr>
          <p:spPr>
            <a:xfrm>
              <a:off x="2343" y="2918"/>
              <a:ext cx="9750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  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有多少个      ？借助附页</a:t>
              </a:r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2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数一数。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18443" name="Picture 8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>
              <a:lum contrast="9998"/>
            </a:blip>
            <a:stretch>
              <a:fillRect/>
            </a:stretch>
          </p:blipFill>
          <p:spPr>
            <a:xfrm>
              <a:off x="2343" y="2918"/>
              <a:ext cx="952" cy="89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" name="立方体 9"/>
            <p:cNvSpPr/>
            <p:nvPr>
              <p:custDataLst>
                <p:tags r:id="rId15"/>
              </p:custDataLst>
            </p:nvPr>
          </p:nvSpPr>
          <p:spPr>
            <a:xfrm>
              <a:off x="6465" y="2962"/>
              <a:ext cx="785" cy="778"/>
            </a:xfrm>
            <a:prstGeom prst="cube">
              <a:avLst/>
            </a:prstGeom>
            <a:solidFill>
              <a:srgbClr val="66CCFF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>
                <a:defRPr/>
              </a:pPr>
              <a:endParaRPr lang="zh-CN" altLang="en-US" strike="noStrike" noProof="1">
                <a:cs typeface="楷体" panose="02010609060101010101" pitchFamily="49" charset="-122"/>
              </a:endParaRPr>
            </a:p>
          </p:txBody>
        </p:sp>
      </p:grpSp>
      <p:sp>
        <p:nvSpPr>
          <p:cNvPr id="11" name="AutoShape 9" title=""/>
          <p:cNvSpPr/>
          <p:nvPr>
            <p:custDataLst>
              <p:tags r:id="rId16"/>
            </p:custDataLst>
          </p:nvPr>
        </p:nvSpPr>
        <p:spPr>
          <a:xfrm rot="-5400000">
            <a:off x="3348038" y="5767388"/>
            <a:ext cx="487362" cy="487362"/>
          </a:xfrm>
          <a:prstGeom prst="cube">
            <a:avLst>
              <a:gd name="adj" fmla="val 25000"/>
            </a:avLst>
          </a:prstGeom>
          <a:solidFill>
            <a:srgbClr val="66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AutoShape 9" title=""/>
          <p:cNvSpPr/>
          <p:nvPr>
            <p:custDataLst>
              <p:tags r:id="rId17"/>
            </p:custDataLst>
          </p:nvPr>
        </p:nvSpPr>
        <p:spPr>
          <a:xfrm rot="-5400000">
            <a:off x="3348038" y="5411788"/>
            <a:ext cx="487362" cy="487362"/>
          </a:xfrm>
          <a:prstGeom prst="cube">
            <a:avLst>
              <a:gd name="adj" fmla="val 25000"/>
            </a:avLst>
          </a:prstGeom>
          <a:solidFill>
            <a:srgbClr val="66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AutoShape 9" title=""/>
          <p:cNvSpPr/>
          <p:nvPr>
            <p:custDataLst>
              <p:tags r:id="rId18"/>
            </p:custDataLst>
          </p:nvPr>
        </p:nvSpPr>
        <p:spPr>
          <a:xfrm rot="-5400000">
            <a:off x="3348038" y="5056188"/>
            <a:ext cx="487362" cy="487362"/>
          </a:xfrm>
          <a:prstGeom prst="cube">
            <a:avLst>
              <a:gd name="adj" fmla="val 25000"/>
            </a:avLst>
          </a:prstGeom>
          <a:solidFill>
            <a:srgbClr val="66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" name="AutoShape 9" title=""/>
          <p:cNvSpPr/>
          <p:nvPr>
            <p:custDataLst>
              <p:tags r:id="rId19"/>
            </p:custDataLst>
          </p:nvPr>
        </p:nvSpPr>
        <p:spPr>
          <a:xfrm rot="-5400000">
            <a:off x="3348038" y="4700588"/>
            <a:ext cx="485775" cy="485775"/>
          </a:xfrm>
          <a:prstGeom prst="cube">
            <a:avLst>
              <a:gd name="adj" fmla="val 25000"/>
            </a:avLst>
          </a:prstGeom>
          <a:solidFill>
            <a:srgbClr val="66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" name="AutoShape 9" title=""/>
          <p:cNvSpPr/>
          <p:nvPr>
            <p:custDataLst>
              <p:tags r:id="rId20"/>
            </p:custDataLst>
          </p:nvPr>
        </p:nvSpPr>
        <p:spPr>
          <a:xfrm rot="-5400000">
            <a:off x="3348038" y="4356100"/>
            <a:ext cx="487362" cy="487363"/>
          </a:xfrm>
          <a:prstGeom prst="cube">
            <a:avLst>
              <a:gd name="adj" fmla="val 25000"/>
            </a:avLst>
          </a:prstGeom>
          <a:solidFill>
            <a:srgbClr val="66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2" name="AutoShape 9" title=""/>
          <p:cNvSpPr/>
          <p:nvPr>
            <p:custDataLst>
              <p:tags r:id="rId21"/>
            </p:custDataLst>
          </p:nvPr>
        </p:nvSpPr>
        <p:spPr>
          <a:xfrm rot="-5400000">
            <a:off x="3348038" y="3990975"/>
            <a:ext cx="487362" cy="487363"/>
          </a:xfrm>
          <a:prstGeom prst="cube">
            <a:avLst>
              <a:gd name="adj" fmla="val 25000"/>
            </a:avLst>
          </a:prstGeom>
          <a:solidFill>
            <a:srgbClr val="66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" name="AutoShape 9" title=""/>
          <p:cNvSpPr/>
          <p:nvPr>
            <p:custDataLst>
              <p:tags r:id="rId22"/>
            </p:custDataLst>
          </p:nvPr>
        </p:nvSpPr>
        <p:spPr>
          <a:xfrm rot="-5400000">
            <a:off x="3348038" y="3629025"/>
            <a:ext cx="487362" cy="487363"/>
          </a:xfrm>
          <a:prstGeom prst="cube">
            <a:avLst>
              <a:gd name="adj" fmla="val 25000"/>
            </a:avLst>
          </a:prstGeom>
          <a:solidFill>
            <a:srgbClr val="66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AutoShape 9" title=""/>
          <p:cNvSpPr/>
          <p:nvPr>
            <p:custDataLst>
              <p:tags r:id="rId23"/>
            </p:custDataLst>
          </p:nvPr>
        </p:nvSpPr>
        <p:spPr>
          <a:xfrm rot="-5400000">
            <a:off x="3348038" y="3300413"/>
            <a:ext cx="487362" cy="487362"/>
          </a:xfrm>
          <a:prstGeom prst="cube">
            <a:avLst>
              <a:gd name="adj" fmla="val 25000"/>
            </a:avLst>
          </a:prstGeom>
          <a:solidFill>
            <a:srgbClr val="66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AutoShape 9" title=""/>
          <p:cNvSpPr/>
          <p:nvPr>
            <p:custDataLst>
              <p:tags r:id="rId24"/>
            </p:custDataLst>
          </p:nvPr>
        </p:nvSpPr>
        <p:spPr>
          <a:xfrm rot="-5400000">
            <a:off x="3348038" y="2973388"/>
            <a:ext cx="487362" cy="487362"/>
          </a:xfrm>
          <a:prstGeom prst="cube">
            <a:avLst>
              <a:gd name="adj" fmla="val 25000"/>
            </a:avLst>
          </a:prstGeom>
          <a:solidFill>
            <a:srgbClr val="66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6" name="AutoShape 9" title=""/>
          <p:cNvSpPr/>
          <p:nvPr>
            <p:custDataLst>
              <p:tags r:id="rId25"/>
            </p:custDataLst>
          </p:nvPr>
        </p:nvSpPr>
        <p:spPr>
          <a:xfrm rot="-5400000">
            <a:off x="3348038" y="2597150"/>
            <a:ext cx="487362" cy="487363"/>
          </a:xfrm>
          <a:prstGeom prst="cube">
            <a:avLst>
              <a:gd name="adj" fmla="val 25000"/>
            </a:avLst>
          </a:prstGeom>
          <a:solidFill>
            <a:srgbClr val="66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7" name="组合 26" title=""/>
          <p:cNvGrpSpPr/>
          <p:nvPr>
            <p:custDataLst>
              <p:tags r:id="rId26"/>
            </p:custDataLst>
          </p:nvPr>
        </p:nvGrpSpPr>
        <p:grpSpPr>
          <a:xfrm>
            <a:off x="5675313" y="3084513"/>
            <a:ext cx="4302125" cy="2873375"/>
            <a:chOff x="8936" y="4857"/>
            <a:chExt cx="6776" cy="4526"/>
          </a:xfrm>
        </p:grpSpPr>
        <p:grpSp>
          <p:nvGrpSpPr>
            <p:cNvPr id="18456" name="组合 14"/>
            <p:cNvGrpSpPr/>
            <p:nvPr>
              <p:custDataLst>
                <p:tags r:id="rId27"/>
              </p:custDataLst>
            </p:nvPr>
          </p:nvGrpSpPr>
          <p:grpSpPr>
            <a:xfrm>
              <a:off x="8936" y="4857"/>
              <a:ext cx="6776" cy="4526"/>
              <a:chOff x="9914" y="916"/>
              <a:chExt cx="6777" cy="4524"/>
            </a:xfrm>
          </p:grpSpPr>
          <p:sp>
            <p:nvSpPr>
              <p:cNvPr id="6" name="圆角矩形标注 5"/>
              <p:cNvSpPr/>
              <p:nvPr>
                <p:custDataLst>
                  <p:tags r:id="rId28"/>
                </p:custDataLst>
              </p:nvPr>
            </p:nvSpPr>
            <p:spPr>
              <a:xfrm>
                <a:off x="9914" y="916"/>
                <a:ext cx="6777" cy="1799"/>
              </a:xfrm>
              <a:prstGeom prst="wedgeRoundRectCallout">
                <a:avLst>
                  <a:gd name="adj1" fmla="val 29793"/>
                  <a:gd name="adj2" fmla="val 65814"/>
                  <a:gd name="adj3" fmla="val 16667"/>
                </a:avLst>
              </a:prstGeom>
              <a:solidFill>
                <a:schemeClr val="bg1"/>
              </a:solidFill>
              <a:ln w="19050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15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一个一个地数，数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10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个是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条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。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条有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10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个     。</a:t>
                </a:r>
                <a:endPara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endParaRPr>
              </a:p>
            </p:txBody>
          </p:sp>
          <p:pic>
            <p:nvPicPr>
              <p:cNvPr id="18458" name="Picture 2"/>
              <p:cNvPicPr>
                <a:picLocks noChangeAspect="1"/>
              </p:cNvPicPr>
              <p:nvPr>
                <p:custDataLst>
                  <p:tags r:id="rId30"/>
                </p:custDataLst>
              </p:nvPr>
            </p:nvPicPr>
            <p:blipFill>
              <a:blip r:embed="rId29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14166" y="2918"/>
                <a:ext cx="2123" cy="2522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sp>
          <p:nvSpPr>
            <p:cNvPr id="226" name="立方体 225"/>
            <p:cNvSpPr/>
            <p:nvPr>
              <p:custDataLst>
                <p:tags r:id="rId31"/>
              </p:custDataLst>
            </p:nvPr>
          </p:nvSpPr>
          <p:spPr>
            <a:xfrm>
              <a:off x="13454" y="5904"/>
              <a:ext cx="628" cy="578"/>
            </a:xfrm>
            <a:prstGeom prst="cube">
              <a:avLst/>
            </a:prstGeom>
            <a:solidFill>
              <a:srgbClr val="66CCFF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>
                <a:defRPr/>
              </a:pPr>
              <a:endParaRPr lang="zh-CN" altLang="en-US" strike="noStrike" noProof="1">
                <a:cs typeface="楷体" panose="02010609060101010101" pitchFamily="49" charset="-122"/>
              </a:endParaRPr>
            </a:p>
          </p:txBody>
        </p:sp>
      </p:grpSp>
    </p:spTree>
    <p:custDataLst>
      <p:tags r:id="rId3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0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7" grpId="0"/>
      <p:bldP spid="8" grpId="0"/>
      <p:bldP spid="9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9459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9460" name="组合 17" title=""/>
          <p:cNvGrpSpPr/>
          <p:nvPr>
            <p:custDataLst>
              <p:tags r:id="rId5"/>
            </p:custDataLst>
          </p:nvPr>
        </p:nvGrpSpPr>
        <p:grpSpPr>
          <a:xfrm>
            <a:off x="4632325" y="658813"/>
            <a:ext cx="3189288" cy="846137"/>
            <a:chOff x="6243" y="1205"/>
            <a:chExt cx="5025" cy="1335"/>
          </a:xfrm>
        </p:grpSpPr>
        <p:grpSp>
          <p:nvGrpSpPr>
            <p:cNvPr id="19461" name="组合 32"/>
            <p:cNvGrpSpPr/>
            <p:nvPr>
              <p:custDataLst>
                <p:tags r:id="rId6"/>
              </p:custDataLst>
            </p:nvPr>
          </p:nvGrpSpPr>
          <p:grpSpPr>
            <a:xfrm>
              <a:off x="6243" y="1331"/>
              <a:ext cx="5025" cy="1082"/>
              <a:chOff x="6433" y="1365"/>
              <a:chExt cx="5025" cy="1082"/>
            </a:xfrm>
          </p:grpSpPr>
          <p:sp>
            <p:nvSpPr>
              <p:cNvPr id="18" name="圆角矩形 6"/>
              <p:cNvSpPr/>
              <p:nvPr>
                <p:custDataLst>
                  <p:tags r:id="rId7"/>
                </p:custDataLst>
              </p:nvPr>
            </p:nvSpPr>
            <p:spPr>
              <a:xfrm>
                <a:off x="6433" y="1365"/>
                <a:ext cx="3387" cy="1082"/>
              </a:xfrm>
              <a:custGeom>
                <a:gdLst>
                  <a:gd name="connsiteX0" fmla="*/ 1289248 w 5969768"/>
                  <a:gd name="connsiteY0" fmla="*/ 0 h 1872208"/>
                  <a:gd name="connsiteX1" fmla="*/ 5346173 w 5969768"/>
                  <a:gd name="connsiteY1" fmla="*/ 0 h 1872208"/>
                  <a:gd name="connsiteX2" fmla="*/ 5969768 w 5969768"/>
                  <a:gd name="connsiteY2" fmla="*/ 623595 h 1872208"/>
                  <a:gd name="connsiteX3" fmla="*/ 5969768 w 5969768"/>
                  <a:gd name="connsiteY3" fmla="*/ 1248613 h 1872208"/>
                  <a:gd name="connsiteX4" fmla="*/ 5346173 w 5969768"/>
                  <a:gd name="connsiteY4" fmla="*/ 1872208 h 1872208"/>
                  <a:gd name="connsiteX5" fmla="*/ 1368152 w 5969768"/>
                  <a:gd name="connsiteY5" fmla="*/ 1872208 h 1872208"/>
                  <a:gd name="connsiteX6" fmla="*/ 1289248 w 5969768"/>
                  <a:gd name="connsiteY6" fmla="*/ 1872208 h 1872208"/>
                  <a:gd name="connsiteX7" fmla="*/ 407735 w 5969768"/>
                  <a:gd name="connsiteY7" fmla="*/ 1872208 h 1872208"/>
                  <a:gd name="connsiteX8" fmla="*/ 0 w 5969768"/>
                  <a:gd name="connsiteY8" fmla="*/ 1464473 h 1872208"/>
                  <a:gd name="connsiteX9" fmla="*/ 0 w 5969768"/>
                  <a:gd name="connsiteY9" fmla="*/ 1055807 h 1872208"/>
                  <a:gd name="connsiteX10" fmla="*/ 407735 w 5969768"/>
                  <a:gd name="connsiteY10" fmla="*/ 648072 h 1872208"/>
                  <a:gd name="connsiteX11" fmla="*/ 1368152 w 5969768"/>
                  <a:gd name="connsiteY11" fmla="*/ 648072 h 1872208"/>
                  <a:gd name="connsiteX12" fmla="*/ 1368152 w 5969768"/>
                  <a:gd name="connsiteY12" fmla="*/ 850487 h 1872208"/>
                  <a:gd name="connsiteX13" fmla="*/ 488918 w 5969768"/>
                  <a:gd name="connsiteY13" fmla="*/ 850487 h 1872208"/>
                  <a:gd name="connsiteX14" fmla="*/ 216024 w 5969768"/>
                  <a:gd name="connsiteY14" fmla="*/ 1123381 h 1872208"/>
                  <a:gd name="connsiteX15" fmla="*/ 216024 w 5969768"/>
                  <a:gd name="connsiteY15" fmla="*/ 1396898 h 1872208"/>
                  <a:gd name="connsiteX16" fmla="*/ 488918 w 5969768"/>
                  <a:gd name="connsiteY16" fmla="*/ 1669792 h 1872208"/>
                  <a:gd name="connsiteX17" fmla="*/ 1368152 w 5969768"/>
                  <a:gd name="connsiteY17" fmla="*/ 1669792 h 1872208"/>
                  <a:gd name="connsiteX18" fmla="*/ 1368152 w 5969768"/>
                  <a:gd name="connsiteY18" fmla="*/ 1670095 h 1872208"/>
                  <a:gd name="connsiteX19" fmla="*/ 5264789 w 5969768"/>
                  <a:gd name="connsiteY19" fmla="*/ 1670095 h 1872208"/>
                  <a:gd name="connsiteX20" fmla="*/ 5753744 w 5969768"/>
                  <a:gd name="connsiteY20" fmla="*/ 1181140 h 1872208"/>
                  <a:gd name="connsiteX21" fmla="*/ 5753744 w 5969768"/>
                  <a:gd name="connsiteY21" fmla="*/ 691068 h 1872208"/>
                  <a:gd name="connsiteX22" fmla="*/ 5264789 w 5969768"/>
                  <a:gd name="connsiteY22" fmla="*/ 202113 h 1872208"/>
                  <a:gd name="connsiteX23" fmla="*/ 1289248 w 5969768"/>
                  <a:gd name="connsiteY23" fmla="*/ 202113 h 1872208"/>
                  <a:gd name="connsiteX24" fmla="*/ 1288082 w 5969768"/>
                  <a:gd name="connsiteY24" fmla="*/ 80739 h 1872208"/>
                  <a:gd name="connsiteX25" fmla="*/ 1289248 w 5969768"/>
                  <a:gd name="connsiteY25" fmla="*/ 0 h 1872208"/>
                  <a:gd name="connsiteX0-1" fmla="*/ 1289248 w 5969768"/>
                  <a:gd name="connsiteY0-2" fmla="*/ 0 h 1872208"/>
                  <a:gd name="connsiteX1-3" fmla="*/ 5346173 w 5969768"/>
                  <a:gd name="connsiteY1-4" fmla="*/ 0 h 1872208"/>
                  <a:gd name="connsiteX2-5" fmla="*/ 5969768 w 5969768"/>
                  <a:gd name="connsiteY2-6" fmla="*/ 623595 h 1872208"/>
                  <a:gd name="connsiteX3-7" fmla="*/ 5969768 w 5969768"/>
                  <a:gd name="connsiteY3-8" fmla="*/ 1248613 h 1872208"/>
                  <a:gd name="connsiteX4-9" fmla="*/ 5346173 w 5969768"/>
                  <a:gd name="connsiteY4-10" fmla="*/ 1872208 h 1872208"/>
                  <a:gd name="connsiteX5-11" fmla="*/ 1368152 w 5969768"/>
                  <a:gd name="connsiteY5-12" fmla="*/ 1872208 h 1872208"/>
                  <a:gd name="connsiteX6-13" fmla="*/ 1289248 w 5969768"/>
                  <a:gd name="connsiteY6-14" fmla="*/ 1872208 h 1872208"/>
                  <a:gd name="connsiteX7-15" fmla="*/ 407735 w 5969768"/>
                  <a:gd name="connsiteY7-16" fmla="*/ 1872208 h 1872208"/>
                  <a:gd name="connsiteX8-17" fmla="*/ 0 w 5969768"/>
                  <a:gd name="connsiteY8-18" fmla="*/ 1464473 h 1872208"/>
                  <a:gd name="connsiteX9-19" fmla="*/ 0 w 5969768"/>
                  <a:gd name="connsiteY9-20" fmla="*/ 1055807 h 1872208"/>
                  <a:gd name="connsiteX10-21" fmla="*/ 407735 w 5969768"/>
                  <a:gd name="connsiteY10-22" fmla="*/ 648072 h 1872208"/>
                  <a:gd name="connsiteX11-23" fmla="*/ 1368152 w 5969768"/>
                  <a:gd name="connsiteY11-24" fmla="*/ 648072 h 1872208"/>
                  <a:gd name="connsiteX12-25" fmla="*/ 1368152 w 5969768"/>
                  <a:gd name="connsiteY12-26" fmla="*/ 850487 h 1872208"/>
                  <a:gd name="connsiteX13-27" fmla="*/ 488918 w 5969768"/>
                  <a:gd name="connsiteY13-28" fmla="*/ 850487 h 1872208"/>
                  <a:gd name="connsiteX14-29" fmla="*/ 216024 w 5969768"/>
                  <a:gd name="connsiteY14-30" fmla="*/ 1123381 h 1872208"/>
                  <a:gd name="connsiteX15-31" fmla="*/ 216024 w 5969768"/>
                  <a:gd name="connsiteY15-32" fmla="*/ 1396898 h 1872208"/>
                  <a:gd name="connsiteX16-33" fmla="*/ 488918 w 5969768"/>
                  <a:gd name="connsiteY16-34" fmla="*/ 1669792 h 1872208"/>
                  <a:gd name="connsiteX17-35" fmla="*/ 1368152 w 5969768"/>
                  <a:gd name="connsiteY17-36" fmla="*/ 1669792 h 1872208"/>
                  <a:gd name="connsiteX18-37" fmla="*/ 1368152 w 5969768"/>
                  <a:gd name="connsiteY18-38" fmla="*/ 1670095 h 1872208"/>
                  <a:gd name="connsiteX19-39" fmla="*/ 5264789 w 5969768"/>
                  <a:gd name="connsiteY19-40" fmla="*/ 1670095 h 1872208"/>
                  <a:gd name="connsiteX20-41" fmla="*/ 5753744 w 5969768"/>
                  <a:gd name="connsiteY20-42" fmla="*/ 1181140 h 1872208"/>
                  <a:gd name="connsiteX21-43" fmla="*/ 5753744 w 5969768"/>
                  <a:gd name="connsiteY21-44" fmla="*/ 691068 h 1872208"/>
                  <a:gd name="connsiteX22-45" fmla="*/ 5264789 w 5969768"/>
                  <a:gd name="connsiteY22-46" fmla="*/ 202113 h 1872208"/>
                  <a:gd name="connsiteX23-47" fmla="*/ 1289248 w 5969768"/>
                  <a:gd name="connsiteY23-48" fmla="*/ 202113 h 1872208"/>
                  <a:gd name="connsiteX24-49" fmla="*/ 1421432 w 5969768"/>
                  <a:gd name="connsiteY24-50" fmla="*/ 109314 h 1872208"/>
                  <a:gd name="connsiteX25-51" fmla="*/ 1289248 w 5969768"/>
                  <a:gd name="connsiteY25-52" fmla="*/ 0 h 1872208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</a:cxnLst>
                <a:rect l="l" t="t" r="r" b="b"/>
                <a:pathLst>
                  <a:path w="5969768" h="1872208">
                    <a:moveTo>
                      <a:pt x="1289248" y="0"/>
                    </a:moveTo>
                    <a:lnTo>
                      <a:pt x="5346173" y="0"/>
                    </a:lnTo>
                    <a:cubicBezTo>
                      <a:pt x="5690575" y="0"/>
                      <a:pt x="5969768" y="279193"/>
                      <a:pt x="5969768" y="623595"/>
                    </a:cubicBezTo>
                    <a:lnTo>
                      <a:pt x="5969768" y="1248613"/>
                    </a:lnTo>
                    <a:cubicBezTo>
                      <a:pt x="5969768" y="1593015"/>
                      <a:pt x="5690575" y="1872208"/>
                      <a:pt x="5346173" y="1872208"/>
                    </a:cubicBezTo>
                    <a:lnTo>
                      <a:pt x="1368152" y="1872208"/>
                    </a:lnTo>
                    <a:lnTo>
                      <a:pt x="1289248" y="1872208"/>
                    </a:lnTo>
                    <a:lnTo>
                      <a:pt x="407735" y="1872208"/>
                    </a:lnTo>
                    <a:cubicBezTo>
                      <a:pt x="182549" y="1872208"/>
                      <a:pt x="0" y="1689659"/>
                      <a:pt x="0" y="1464473"/>
                    </a:cubicBezTo>
                    <a:lnTo>
                      <a:pt x="0" y="1055807"/>
                    </a:lnTo>
                    <a:cubicBezTo>
                      <a:pt x="0" y="830621"/>
                      <a:pt x="182549" y="648072"/>
                      <a:pt x="407735" y="648072"/>
                    </a:cubicBezTo>
                    <a:lnTo>
                      <a:pt x="1368152" y="648072"/>
                    </a:lnTo>
                    <a:lnTo>
                      <a:pt x="1368152" y="850487"/>
                    </a:lnTo>
                    <a:lnTo>
                      <a:pt x="488918" y="850487"/>
                    </a:lnTo>
                    <a:cubicBezTo>
                      <a:pt x="338203" y="850487"/>
                      <a:pt x="216024" y="972666"/>
                      <a:pt x="216024" y="1123381"/>
                    </a:cubicBezTo>
                    <a:lnTo>
                      <a:pt x="216024" y="1396898"/>
                    </a:lnTo>
                    <a:cubicBezTo>
                      <a:pt x="216024" y="1547613"/>
                      <a:pt x="338203" y="1669792"/>
                      <a:pt x="488918" y="1669792"/>
                    </a:cubicBezTo>
                    <a:lnTo>
                      <a:pt x="1368152" y="1669792"/>
                    </a:lnTo>
                    <a:lnTo>
                      <a:pt x="1368152" y="1670095"/>
                    </a:lnTo>
                    <a:lnTo>
                      <a:pt x="5264789" y="1670095"/>
                    </a:lnTo>
                    <a:cubicBezTo>
                      <a:pt x="5534831" y="1670095"/>
                      <a:pt x="5753744" y="1451182"/>
                      <a:pt x="5753744" y="1181140"/>
                    </a:cubicBezTo>
                    <a:lnTo>
                      <a:pt x="5753744" y="691068"/>
                    </a:lnTo>
                    <a:cubicBezTo>
                      <a:pt x="5753744" y="421026"/>
                      <a:pt x="5534831" y="202113"/>
                      <a:pt x="5264789" y="202113"/>
                    </a:cubicBezTo>
                    <a:lnTo>
                      <a:pt x="1289248" y="202113"/>
                    </a:lnTo>
                    <a:cubicBezTo>
                      <a:pt x="1288859" y="161655"/>
                      <a:pt x="1421821" y="149772"/>
                      <a:pt x="1421432" y="109314"/>
                    </a:cubicBezTo>
                    <a:cubicBezTo>
                      <a:pt x="1421821" y="82401"/>
                      <a:pt x="1288859" y="26913"/>
                      <a:pt x="1289248" y="0"/>
                    </a:cubicBezTo>
                    <a:close/>
                  </a:path>
                </a:pathLst>
              </a:custGeom>
              <a:solidFill>
                <a:srgbClr val="00B0F0"/>
              </a:solidFill>
              <a:ln w="28575" cap="flat" cmpd="sng" algn="ctr">
                <a:solidFill>
                  <a:sysClr val="window" lastClr="FFFFFF"/>
                </a:solidFill>
                <a:prstDash val="solid"/>
              </a:ln>
              <a:effectLst>
                <a:outerShdw dist="38100" dir="2700000" algn="tl" rotWithShape="0">
                  <a:prstClr val="black">
                    <a:alpha val="20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9463" name="TextBox 1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7403" y="1463"/>
                <a:ext cx="4055" cy="92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15000"/>
                  </a:lnSpc>
                </a:pP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数一数</a:t>
                </a:r>
                <a:endPara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pic>
          <p:nvPicPr>
            <p:cNvPr id="19464" name="图片 16" descr="7N%`RMCZ_`]FN3WF}EG8WNO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9828" y="1205"/>
              <a:ext cx="1440" cy="1335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9465" name="组合 3" title=""/>
          <p:cNvGrpSpPr/>
          <p:nvPr>
            <p:custDataLst>
              <p:tags r:id="rId11"/>
            </p:custDataLst>
          </p:nvPr>
        </p:nvGrpSpPr>
        <p:grpSpPr>
          <a:xfrm>
            <a:off x="1390650" y="1674813"/>
            <a:ext cx="6191250" cy="566737"/>
            <a:chOff x="2343" y="2918"/>
            <a:chExt cx="9750" cy="892"/>
          </a:xfrm>
        </p:grpSpPr>
        <p:sp>
          <p:nvSpPr>
            <p:cNvPr id="19466" name="TextBox 16"/>
            <p:cNvSpPr txBox="1"/>
            <p:nvPr>
              <p:custDataLst>
                <p:tags r:id="rId12"/>
              </p:custDataLst>
            </p:nvPr>
          </p:nvSpPr>
          <p:spPr>
            <a:xfrm>
              <a:off x="2343" y="2918"/>
              <a:ext cx="9750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  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有多少个      ？借助附页</a:t>
              </a:r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2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数一数。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19467" name="Picture 8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>
              <a:lum contrast="9998"/>
            </a:blip>
            <a:stretch>
              <a:fillRect/>
            </a:stretch>
          </p:blipFill>
          <p:spPr>
            <a:xfrm>
              <a:off x="2343" y="2918"/>
              <a:ext cx="952" cy="89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" name="立方体 9"/>
            <p:cNvSpPr/>
            <p:nvPr>
              <p:custDataLst>
                <p:tags r:id="rId15"/>
              </p:custDataLst>
            </p:nvPr>
          </p:nvSpPr>
          <p:spPr>
            <a:xfrm>
              <a:off x="6475" y="2918"/>
              <a:ext cx="785" cy="778"/>
            </a:xfrm>
            <a:prstGeom prst="cube">
              <a:avLst/>
            </a:prstGeom>
            <a:solidFill>
              <a:srgbClr val="66CCFF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>
                <a:defRPr/>
              </a:pPr>
              <a:endParaRPr lang="zh-CN" altLang="en-US" strike="noStrike" noProof="1">
                <a:cs typeface="楷体" panose="02010609060101010101" pitchFamily="49" charset="-122"/>
              </a:endParaRPr>
            </a:p>
          </p:txBody>
        </p:sp>
      </p:grpSp>
      <p:grpSp>
        <p:nvGrpSpPr>
          <p:cNvPr id="107" name="Group 38" title=""/>
          <p:cNvGrpSpPr/>
          <p:nvPr>
            <p:custDataLst>
              <p:tags r:id="rId16"/>
            </p:custDataLst>
          </p:nvPr>
        </p:nvGrpSpPr>
        <p:grpSpPr>
          <a:xfrm>
            <a:off x="1753231" y="5840095"/>
            <a:ext cx="4206341" cy="468003"/>
            <a:chOff x="1247" y="2568"/>
            <a:chExt cx="1917" cy="227"/>
          </a:xfrm>
          <a:solidFill>
            <a:srgbClr val="66CCFF"/>
          </a:solidFill>
        </p:grpSpPr>
        <p:sp>
          <p:nvSpPr>
            <p:cNvPr id="108" name="AutoShape 39"/>
            <p:cNvSpPr>
              <a:spLocks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12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09" name="AutoShape 40"/>
            <p:cNvSpPr>
              <a:spLocks noChangeArrowheads="1"/>
            </p:cNvSpPr>
            <p:nvPr>
              <p:custDataLst>
                <p:tags r:id="rId18"/>
              </p:custDataLst>
            </p:nvPr>
          </p:nvSpPr>
          <p:spPr bwMode="auto">
            <a:xfrm>
              <a:off x="1434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0" name="AutoShape 41"/>
            <p:cNvSpPr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1621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1" name="AutoShape 42"/>
            <p:cNvSpPr>
              <a:spLocks noChangeArrowheads="1"/>
            </p:cNvSpPr>
            <p:nvPr>
              <p:custDataLst>
                <p:tags r:id="rId20"/>
              </p:custDataLst>
            </p:nvPr>
          </p:nvSpPr>
          <p:spPr bwMode="auto">
            <a:xfrm>
              <a:off x="1808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2" name="AutoShape 43"/>
            <p:cNvSpPr>
              <a:spLocks noChangeArrowheads="1"/>
            </p:cNvSpPr>
            <p:nvPr>
              <p:custDataLst>
                <p:tags r:id="rId21"/>
              </p:custDataLst>
            </p:nvPr>
          </p:nvSpPr>
          <p:spPr bwMode="auto">
            <a:xfrm>
              <a:off x="1995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3" name="AutoShape 44"/>
            <p:cNvSpPr>
              <a:spLocks noChangeArrowheads="1"/>
            </p:cNvSpPr>
            <p:nvPr>
              <p:custDataLst>
                <p:tags r:id="rId22"/>
              </p:custDataLst>
            </p:nvPr>
          </p:nvSpPr>
          <p:spPr bwMode="auto">
            <a:xfrm>
              <a:off x="2182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4" name="AutoShape 45"/>
            <p:cNvSpPr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2369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5" name="AutoShape 46"/>
            <p:cNvSpPr>
              <a:spLocks noChangeArrowheads="1"/>
            </p:cNvSpPr>
            <p:nvPr>
              <p:custDataLst>
                <p:tags r:id="rId24"/>
              </p:custDataLst>
            </p:nvPr>
          </p:nvSpPr>
          <p:spPr bwMode="auto">
            <a:xfrm>
              <a:off x="2560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6" name="AutoShape 47"/>
            <p:cNvSpPr>
              <a:spLocks noChangeArrowheads="1"/>
            </p:cNvSpPr>
            <p:nvPr>
              <p:custDataLst>
                <p:tags r:id="rId25"/>
              </p:custDataLst>
            </p:nvPr>
          </p:nvSpPr>
          <p:spPr bwMode="auto">
            <a:xfrm>
              <a:off x="27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7" name="AutoShape 48"/>
            <p:cNvSpPr>
              <a:spLocks noChangeArrowheads="1"/>
            </p:cNvSpPr>
            <p:nvPr>
              <p:custDataLst>
                <p:tags r:id="rId26"/>
              </p:custDataLst>
            </p:nvPr>
          </p:nvSpPr>
          <p:spPr bwMode="auto">
            <a:xfrm>
              <a:off x="2934" y="2568"/>
              <a:ext cx="230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27" name="Group 38" title=""/>
          <p:cNvGrpSpPr/>
          <p:nvPr>
            <p:custDataLst>
              <p:tags r:id="rId27"/>
            </p:custDataLst>
          </p:nvPr>
        </p:nvGrpSpPr>
        <p:grpSpPr>
          <a:xfrm>
            <a:off x="1753231" y="5484495"/>
            <a:ext cx="4206341" cy="468003"/>
            <a:chOff x="1247" y="2568"/>
            <a:chExt cx="1917" cy="227"/>
          </a:xfrm>
          <a:solidFill>
            <a:srgbClr val="66CCFF"/>
          </a:solidFill>
        </p:grpSpPr>
        <p:sp>
          <p:nvSpPr>
            <p:cNvPr id="128" name="AutoShape 39"/>
            <p:cNvSpPr>
              <a:spLocks noChangeArrowheads="1"/>
            </p:cNvSpPr>
            <p:nvPr>
              <p:custDataLst>
                <p:tags r:id="rId28"/>
              </p:custDataLst>
            </p:nvPr>
          </p:nvSpPr>
          <p:spPr bwMode="auto">
            <a:xfrm>
              <a:off x="12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29" name="AutoShape 40"/>
            <p:cNvSpPr>
              <a:spLocks noChangeArrowheads="1"/>
            </p:cNvSpPr>
            <p:nvPr>
              <p:custDataLst>
                <p:tags r:id="rId29"/>
              </p:custDataLst>
            </p:nvPr>
          </p:nvSpPr>
          <p:spPr bwMode="auto">
            <a:xfrm>
              <a:off x="1434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0" name="AutoShape 41"/>
            <p:cNvSpPr>
              <a:spLocks noChangeArrowheads="1"/>
            </p:cNvSpPr>
            <p:nvPr>
              <p:custDataLst>
                <p:tags r:id="rId30"/>
              </p:custDataLst>
            </p:nvPr>
          </p:nvSpPr>
          <p:spPr bwMode="auto">
            <a:xfrm>
              <a:off x="1621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1" name="AutoShape 42"/>
            <p:cNvSpPr>
              <a:spLocks noChangeArrowheads="1"/>
            </p:cNvSpPr>
            <p:nvPr>
              <p:custDataLst>
                <p:tags r:id="rId31"/>
              </p:custDataLst>
            </p:nvPr>
          </p:nvSpPr>
          <p:spPr bwMode="auto">
            <a:xfrm>
              <a:off x="1808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2" name="AutoShape 43"/>
            <p:cNvSpPr>
              <a:spLocks noChangeArrowheads="1"/>
            </p:cNvSpPr>
            <p:nvPr>
              <p:custDataLst>
                <p:tags r:id="rId32"/>
              </p:custDataLst>
            </p:nvPr>
          </p:nvSpPr>
          <p:spPr bwMode="auto">
            <a:xfrm>
              <a:off x="1995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" name="AutoShape 44"/>
            <p:cNvSpPr>
              <a:spLocks noChangeArrowheads="1"/>
            </p:cNvSpPr>
            <p:nvPr>
              <p:custDataLst>
                <p:tags r:id="rId33"/>
              </p:custDataLst>
            </p:nvPr>
          </p:nvSpPr>
          <p:spPr bwMode="auto">
            <a:xfrm>
              <a:off x="2182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4" name="AutoShape 45"/>
            <p:cNvSpPr>
              <a:spLocks noChangeArrowheads="1"/>
            </p:cNvSpPr>
            <p:nvPr>
              <p:custDataLst>
                <p:tags r:id="rId34"/>
              </p:custDataLst>
            </p:nvPr>
          </p:nvSpPr>
          <p:spPr bwMode="auto">
            <a:xfrm>
              <a:off x="2369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5" name="AutoShape 46"/>
            <p:cNvSpPr>
              <a:spLocks noChangeArrowheads="1"/>
            </p:cNvSpPr>
            <p:nvPr>
              <p:custDataLst>
                <p:tags r:id="rId35"/>
              </p:custDataLst>
            </p:nvPr>
          </p:nvSpPr>
          <p:spPr bwMode="auto">
            <a:xfrm>
              <a:off x="2560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6" name="AutoShape 47"/>
            <p:cNvSpPr>
              <a:spLocks noChangeArrowheads="1"/>
            </p:cNvSpPr>
            <p:nvPr>
              <p:custDataLst>
                <p:tags r:id="rId36"/>
              </p:custDataLst>
            </p:nvPr>
          </p:nvSpPr>
          <p:spPr bwMode="auto">
            <a:xfrm>
              <a:off x="27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7" name="AutoShape 48"/>
            <p:cNvSpPr>
              <a:spLocks noChangeArrowheads="1"/>
            </p:cNvSpPr>
            <p:nvPr>
              <p:custDataLst>
                <p:tags r:id="rId37"/>
              </p:custDataLst>
            </p:nvPr>
          </p:nvSpPr>
          <p:spPr bwMode="auto">
            <a:xfrm>
              <a:off x="2934" y="2568"/>
              <a:ext cx="230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38" name="Group 38" title=""/>
          <p:cNvGrpSpPr/>
          <p:nvPr>
            <p:custDataLst>
              <p:tags r:id="rId38"/>
            </p:custDataLst>
          </p:nvPr>
        </p:nvGrpSpPr>
        <p:grpSpPr>
          <a:xfrm>
            <a:off x="1753231" y="5148038"/>
            <a:ext cx="4206341" cy="468003"/>
            <a:chOff x="1247" y="2568"/>
            <a:chExt cx="1917" cy="227"/>
          </a:xfrm>
          <a:solidFill>
            <a:srgbClr val="66CCFF"/>
          </a:solidFill>
        </p:grpSpPr>
        <p:sp>
          <p:nvSpPr>
            <p:cNvPr id="139" name="AutoShape 39"/>
            <p:cNvSpPr>
              <a:spLocks noChangeArrowheads="1"/>
            </p:cNvSpPr>
            <p:nvPr>
              <p:custDataLst>
                <p:tags r:id="rId39"/>
              </p:custDataLst>
            </p:nvPr>
          </p:nvSpPr>
          <p:spPr bwMode="auto">
            <a:xfrm>
              <a:off x="12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0" name="AutoShape 40"/>
            <p:cNvSpPr>
              <a:spLocks noChangeArrowheads="1"/>
            </p:cNvSpPr>
            <p:nvPr>
              <p:custDataLst>
                <p:tags r:id="rId40"/>
              </p:custDataLst>
            </p:nvPr>
          </p:nvSpPr>
          <p:spPr bwMode="auto">
            <a:xfrm>
              <a:off x="1434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1" name="AutoShape 41"/>
            <p:cNvSpPr>
              <a:spLocks noChangeArrowheads="1"/>
            </p:cNvSpPr>
            <p:nvPr>
              <p:custDataLst>
                <p:tags r:id="rId41"/>
              </p:custDataLst>
            </p:nvPr>
          </p:nvSpPr>
          <p:spPr bwMode="auto">
            <a:xfrm>
              <a:off x="1621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2" name="AutoShape 42"/>
            <p:cNvSpPr>
              <a:spLocks noChangeArrowheads="1"/>
            </p:cNvSpPr>
            <p:nvPr>
              <p:custDataLst>
                <p:tags r:id="rId42"/>
              </p:custDataLst>
            </p:nvPr>
          </p:nvSpPr>
          <p:spPr bwMode="auto">
            <a:xfrm>
              <a:off x="1808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3" name="AutoShape 43"/>
            <p:cNvSpPr>
              <a:spLocks noChangeArrowheads="1"/>
            </p:cNvSpPr>
            <p:nvPr>
              <p:custDataLst>
                <p:tags r:id="rId43"/>
              </p:custDataLst>
            </p:nvPr>
          </p:nvSpPr>
          <p:spPr bwMode="auto">
            <a:xfrm>
              <a:off x="1995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4" name="AutoShape 44"/>
            <p:cNvSpPr>
              <a:spLocks noChangeArrowheads="1"/>
            </p:cNvSpPr>
            <p:nvPr>
              <p:custDataLst>
                <p:tags r:id="rId44"/>
              </p:custDataLst>
            </p:nvPr>
          </p:nvSpPr>
          <p:spPr bwMode="auto">
            <a:xfrm>
              <a:off x="2182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5" name="AutoShape 45"/>
            <p:cNvSpPr>
              <a:spLocks noChangeArrowheads="1"/>
            </p:cNvSpPr>
            <p:nvPr>
              <p:custDataLst>
                <p:tags r:id="rId45"/>
              </p:custDataLst>
            </p:nvPr>
          </p:nvSpPr>
          <p:spPr bwMode="auto">
            <a:xfrm>
              <a:off x="2369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6" name="AutoShape 46"/>
            <p:cNvSpPr>
              <a:spLocks noChangeArrowheads="1"/>
            </p:cNvSpPr>
            <p:nvPr>
              <p:custDataLst>
                <p:tags r:id="rId46"/>
              </p:custDataLst>
            </p:nvPr>
          </p:nvSpPr>
          <p:spPr bwMode="auto">
            <a:xfrm>
              <a:off x="2560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7" name="AutoShape 47"/>
            <p:cNvSpPr>
              <a:spLocks noChangeArrowheads="1"/>
            </p:cNvSpPr>
            <p:nvPr>
              <p:custDataLst>
                <p:tags r:id="rId47"/>
              </p:custDataLst>
            </p:nvPr>
          </p:nvSpPr>
          <p:spPr bwMode="auto">
            <a:xfrm>
              <a:off x="27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8" name="AutoShape 48"/>
            <p:cNvSpPr>
              <a:spLocks noChangeArrowheads="1"/>
            </p:cNvSpPr>
            <p:nvPr>
              <p:custDataLst>
                <p:tags r:id="rId48"/>
              </p:custDataLst>
            </p:nvPr>
          </p:nvSpPr>
          <p:spPr bwMode="auto">
            <a:xfrm>
              <a:off x="2934" y="2568"/>
              <a:ext cx="230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49" name="Group 38" title=""/>
          <p:cNvGrpSpPr/>
          <p:nvPr>
            <p:custDataLst>
              <p:tags r:id="rId49"/>
            </p:custDataLst>
          </p:nvPr>
        </p:nvGrpSpPr>
        <p:grpSpPr>
          <a:xfrm>
            <a:off x="1753231" y="4788035"/>
            <a:ext cx="4206341" cy="468003"/>
            <a:chOff x="1247" y="2568"/>
            <a:chExt cx="1917" cy="227"/>
          </a:xfrm>
          <a:solidFill>
            <a:srgbClr val="66CCFF"/>
          </a:solidFill>
        </p:grpSpPr>
        <p:sp>
          <p:nvSpPr>
            <p:cNvPr id="150" name="AutoShape 39"/>
            <p:cNvSpPr>
              <a:spLocks noChangeArrowheads="1"/>
            </p:cNvSpPr>
            <p:nvPr>
              <p:custDataLst>
                <p:tags r:id="rId50"/>
              </p:custDataLst>
            </p:nvPr>
          </p:nvSpPr>
          <p:spPr bwMode="auto">
            <a:xfrm>
              <a:off x="12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1" name="AutoShape 40"/>
            <p:cNvSpPr>
              <a:spLocks noChangeArrowheads="1"/>
            </p:cNvSpPr>
            <p:nvPr>
              <p:custDataLst>
                <p:tags r:id="rId51"/>
              </p:custDataLst>
            </p:nvPr>
          </p:nvSpPr>
          <p:spPr bwMode="auto">
            <a:xfrm>
              <a:off x="1434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2" name="AutoShape 41"/>
            <p:cNvSpPr>
              <a:spLocks noChangeArrowheads="1"/>
            </p:cNvSpPr>
            <p:nvPr>
              <p:custDataLst>
                <p:tags r:id="rId52"/>
              </p:custDataLst>
            </p:nvPr>
          </p:nvSpPr>
          <p:spPr bwMode="auto">
            <a:xfrm>
              <a:off x="1621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3" name="AutoShape 42"/>
            <p:cNvSpPr>
              <a:spLocks noChangeArrowheads="1"/>
            </p:cNvSpPr>
            <p:nvPr>
              <p:custDataLst>
                <p:tags r:id="rId53"/>
              </p:custDataLst>
            </p:nvPr>
          </p:nvSpPr>
          <p:spPr bwMode="auto">
            <a:xfrm>
              <a:off x="1808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4" name="AutoShape 43"/>
            <p:cNvSpPr>
              <a:spLocks noChangeArrowheads="1"/>
            </p:cNvSpPr>
            <p:nvPr>
              <p:custDataLst>
                <p:tags r:id="rId54"/>
              </p:custDataLst>
            </p:nvPr>
          </p:nvSpPr>
          <p:spPr bwMode="auto">
            <a:xfrm>
              <a:off x="1995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5" name="AutoShape 44"/>
            <p:cNvSpPr>
              <a:spLocks noChangeArrowheads="1"/>
            </p:cNvSpPr>
            <p:nvPr>
              <p:custDataLst>
                <p:tags r:id="rId55"/>
              </p:custDataLst>
            </p:nvPr>
          </p:nvSpPr>
          <p:spPr bwMode="auto">
            <a:xfrm>
              <a:off x="2182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6" name="AutoShape 45"/>
            <p:cNvSpPr>
              <a:spLocks noChangeArrowheads="1"/>
            </p:cNvSpPr>
            <p:nvPr>
              <p:custDataLst>
                <p:tags r:id="rId56"/>
              </p:custDataLst>
            </p:nvPr>
          </p:nvSpPr>
          <p:spPr bwMode="auto">
            <a:xfrm>
              <a:off x="2369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7" name="AutoShape 46"/>
            <p:cNvSpPr>
              <a:spLocks noChangeArrowheads="1"/>
            </p:cNvSpPr>
            <p:nvPr>
              <p:custDataLst>
                <p:tags r:id="rId57"/>
              </p:custDataLst>
            </p:nvPr>
          </p:nvSpPr>
          <p:spPr bwMode="auto">
            <a:xfrm>
              <a:off x="2560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8" name="AutoShape 47"/>
            <p:cNvSpPr>
              <a:spLocks noChangeArrowheads="1"/>
            </p:cNvSpPr>
            <p:nvPr>
              <p:custDataLst>
                <p:tags r:id="rId58"/>
              </p:custDataLst>
            </p:nvPr>
          </p:nvSpPr>
          <p:spPr bwMode="auto">
            <a:xfrm>
              <a:off x="27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9" name="AutoShape 48"/>
            <p:cNvSpPr>
              <a:spLocks noChangeArrowheads="1"/>
            </p:cNvSpPr>
            <p:nvPr>
              <p:custDataLst>
                <p:tags r:id="rId59"/>
              </p:custDataLst>
            </p:nvPr>
          </p:nvSpPr>
          <p:spPr bwMode="auto">
            <a:xfrm>
              <a:off x="2934" y="2568"/>
              <a:ext cx="230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60" name="Group 38" title=""/>
          <p:cNvGrpSpPr/>
          <p:nvPr>
            <p:custDataLst>
              <p:tags r:id="rId60"/>
            </p:custDataLst>
          </p:nvPr>
        </p:nvGrpSpPr>
        <p:grpSpPr>
          <a:xfrm>
            <a:off x="1753231" y="4428033"/>
            <a:ext cx="4206341" cy="468003"/>
            <a:chOff x="1247" y="2568"/>
            <a:chExt cx="1917" cy="227"/>
          </a:xfrm>
          <a:solidFill>
            <a:srgbClr val="66CCFF"/>
          </a:solidFill>
        </p:grpSpPr>
        <p:sp>
          <p:nvSpPr>
            <p:cNvPr id="161" name="AutoShape 39"/>
            <p:cNvSpPr>
              <a:spLocks noChangeArrowheads="1"/>
            </p:cNvSpPr>
            <p:nvPr>
              <p:custDataLst>
                <p:tags r:id="rId61"/>
              </p:custDataLst>
            </p:nvPr>
          </p:nvSpPr>
          <p:spPr bwMode="auto">
            <a:xfrm>
              <a:off x="12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62" name="AutoShape 40"/>
            <p:cNvSpPr>
              <a:spLocks noChangeArrowheads="1"/>
            </p:cNvSpPr>
            <p:nvPr>
              <p:custDataLst>
                <p:tags r:id="rId62"/>
              </p:custDataLst>
            </p:nvPr>
          </p:nvSpPr>
          <p:spPr bwMode="auto">
            <a:xfrm>
              <a:off x="1434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63" name="AutoShape 41"/>
            <p:cNvSpPr>
              <a:spLocks noChangeArrowheads="1"/>
            </p:cNvSpPr>
            <p:nvPr>
              <p:custDataLst>
                <p:tags r:id="rId63"/>
              </p:custDataLst>
            </p:nvPr>
          </p:nvSpPr>
          <p:spPr bwMode="auto">
            <a:xfrm>
              <a:off x="1621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64" name="AutoShape 42"/>
            <p:cNvSpPr>
              <a:spLocks noChangeArrowheads="1"/>
            </p:cNvSpPr>
            <p:nvPr>
              <p:custDataLst>
                <p:tags r:id="rId64"/>
              </p:custDataLst>
            </p:nvPr>
          </p:nvSpPr>
          <p:spPr bwMode="auto">
            <a:xfrm>
              <a:off x="1808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65" name="AutoShape 43"/>
            <p:cNvSpPr>
              <a:spLocks noChangeArrowheads="1"/>
            </p:cNvSpPr>
            <p:nvPr>
              <p:custDataLst>
                <p:tags r:id="rId65"/>
              </p:custDataLst>
            </p:nvPr>
          </p:nvSpPr>
          <p:spPr bwMode="auto">
            <a:xfrm>
              <a:off x="1995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66" name="AutoShape 44"/>
            <p:cNvSpPr>
              <a:spLocks noChangeArrowheads="1"/>
            </p:cNvSpPr>
            <p:nvPr>
              <p:custDataLst>
                <p:tags r:id="rId66"/>
              </p:custDataLst>
            </p:nvPr>
          </p:nvSpPr>
          <p:spPr bwMode="auto">
            <a:xfrm>
              <a:off x="2182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67" name="AutoShape 45"/>
            <p:cNvSpPr>
              <a:spLocks noChangeArrowheads="1"/>
            </p:cNvSpPr>
            <p:nvPr>
              <p:custDataLst>
                <p:tags r:id="rId67"/>
              </p:custDataLst>
            </p:nvPr>
          </p:nvSpPr>
          <p:spPr bwMode="auto">
            <a:xfrm>
              <a:off x="2369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68" name="AutoShape 46"/>
            <p:cNvSpPr>
              <a:spLocks noChangeArrowheads="1"/>
            </p:cNvSpPr>
            <p:nvPr>
              <p:custDataLst>
                <p:tags r:id="rId68"/>
              </p:custDataLst>
            </p:nvPr>
          </p:nvSpPr>
          <p:spPr bwMode="auto">
            <a:xfrm>
              <a:off x="2560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69" name="AutoShape 47"/>
            <p:cNvSpPr>
              <a:spLocks noChangeArrowheads="1"/>
            </p:cNvSpPr>
            <p:nvPr>
              <p:custDataLst>
                <p:tags r:id="rId69"/>
              </p:custDataLst>
            </p:nvPr>
          </p:nvSpPr>
          <p:spPr bwMode="auto">
            <a:xfrm>
              <a:off x="27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0" name="AutoShape 48"/>
            <p:cNvSpPr>
              <a:spLocks noChangeArrowheads="1"/>
            </p:cNvSpPr>
            <p:nvPr>
              <p:custDataLst>
                <p:tags r:id="rId70"/>
              </p:custDataLst>
            </p:nvPr>
          </p:nvSpPr>
          <p:spPr bwMode="auto">
            <a:xfrm>
              <a:off x="2934" y="2568"/>
              <a:ext cx="230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71" name="Group 38" title=""/>
          <p:cNvGrpSpPr/>
          <p:nvPr>
            <p:custDataLst>
              <p:tags r:id="rId71"/>
            </p:custDataLst>
          </p:nvPr>
        </p:nvGrpSpPr>
        <p:grpSpPr>
          <a:xfrm>
            <a:off x="1751330" y="4068030"/>
            <a:ext cx="4206341" cy="468003"/>
            <a:chOff x="1247" y="2568"/>
            <a:chExt cx="1917" cy="227"/>
          </a:xfrm>
          <a:solidFill>
            <a:srgbClr val="66CCFF"/>
          </a:solidFill>
        </p:grpSpPr>
        <p:sp>
          <p:nvSpPr>
            <p:cNvPr id="172" name="AutoShape 39"/>
            <p:cNvSpPr>
              <a:spLocks noChangeArrowheads="1"/>
            </p:cNvSpPr>
            <p:nvPr>
              <p:custDataLst>
                <p:tags r:id="rId72"/>
              </p:custDataLst>
            </p:nvPr>
          </p:nvSpPr>
          <p:spPr bwMode="auto">
            <a:xfrm>
              <a:off x="12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3" name="AutoShape 40"/>
            <p:cNvSpPr>
              <a:spLocks noChangeArrowheads="1"/>
            </p:cNvSpPr>
            <p:nvPr>
              <p:custDataLst>
                <p:tags r:id="rId73"/>
              </p:custDataLst>
            </p:nvPr>
          </p:nvSpPr>
          <p:spPr bwMode="auto">
            <a:xfrm>
              <a:off x="1434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4" name="AutoShape 41"/>
            <p:cNvSpPr>
              <a:spLocks noChangeArrowheads="1"/>
            </p:cNvSpPr>
            <p:nvPr>
              <p:custDataLst>
                <p:tags r:id="rId74"/>
              </p:custDataLst>
            </p:nvPr>
          </p:nvSpPr>
          <p:spPr bwMode="auto">
            <a:xfrm>
              <a:off x="1621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5" name="AutoShape 42"/>
            <p:cNvSpPr>
              <a:spLocks noChangeArrowheads="1"/>
            </p:cNvSpPr>
            <p:nvPr>
              <p:custDataLst>
                <p:tags r:id="rId75"/>
              </p:custDataLst>
            </p:nvPr>
          </p:nvSpPr>
          <p:spPr bwMode="auto">
            <a:xfrm>
              <a:off x="1808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6" name="AutoShape 43"/>
            <p:cNvSpPr>
              <a:spLocks noChangeArrowheads="1"/>
            </p:cNvSpPr>
            <p:nvPr>
              <p:custDataLst>
                <p:tags r:id="rId76"/>
              </p:custDataLst>
            </p:nvPr>
          </p:nvSpPr>
          <p:spPr bwMode="auto">
            <a:xfrm>
              <a:off x="1995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7" name="AutoShape 44"/>
            <p:cNvSpPr>
              <a:spLocks noChangeArrowheads="1"/>
            </p:cNvSpPr>
            <p:nvPr>
              <p:custDataLst>
                <p:tags r:id="rId77"/>
              </p:custDataLst>
            </p:nvPr>
          </p:nvSpPr>
          <p:spPr bwMode="auto">
            <a:xfrm>
              <a:off x="2182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8" name="AutoShape 45"/>
            <p:cNvSpPr>
              <a:spLocks noChangeArrowheads="1"/>
            </p:cNvSpPr>
            <p:nvPr>
              <p:custDataLst>
                <p:tags r:id="rId78"/>
              </p:custDataLst>
            </p:nvPr>
          </p:nvSpPr>
          <p:spPr bwMode="auto">
            <a:xfrm>
              <a:off x="2369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9" name="AutoShape 46"/>
            <p:cNvSpPr>
              <a:spLocks noChangeArrowheads="1"/>
            </p:cNvSpPr>
            <p:nvPr>
              <p:custDataLst>
                <p:tags r:id="rId79"/>
              </p:custDataLst>
            </p:nvPr>
          </p:nvSpPr>
          <p:spPr bwMode="auto">
            <a:xfrm>
              <a:off x="2560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80" name="AutoShape 47"/>
            <p:cNvSpPr>
              <a:spLocks noChangeArrowheads="1"/>
            </p:cNvSpPr>
            <p:nvPr>
              <p:custDataLst>
                <p:tags r:id="rId80"/>
              </p:custDataLst>
            </p:nvPr>
          </p:nvSpPr>
          <p:spPr bwMode="auto">
            <a:xfrm>
              <a:off x="27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81" name="AutoShape 48"/>
            <p:cNvSpPr>
              <a:spLocks noChangeArrowheads="1"/>
            </p:cNvSpPr>
            <p:nvPr>
              <p:custDataLst>
                <p:tags r:id="rId81"/>
              </p:custDataLst>
            </p:nvPr>
          </p:nvSpPr>
          <p:spPr bwMode="auto">
            <a:xfrm>
              <a:off x="2934" y="2568"/>
              <a:ext cx="230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82" name="Group 38" title=""/>
          <p:cNvGrpSpPr/>
          <p:nvPr>
            <p:custDataLst>
              <p:tags r:id="rId82"/>
            </p:custDataLst>
          </p:nvPr>
        </p:nvGrpSpPr>
        <p:grpSpPr>
          <a:xfrm>
            <a:off x="1751330" y="3723005"/>
            <a:ext cx="4206341" cy="468003"/>
            <a:chOff x="1247" y="2568"/>
            <a:chExt cx="1917" cy="227"/>
          </a:xfrm>
          <a:solidFill>
            <a:srgbClr val="66CCFF"/>
          </a:solidFill>
        </p:grpSpPr>
        <p:sp>
          <p:nvSpPr>
            <p:cNvPr id="183" name="AutoShape 39"/>
            <p:cNvSpPr>
              <a:spLocks noChangeArrowheads="1"/>
            </p:cNvSpPr>
            <p:nvPr>
              <p:custDataLst>
                <p:tags r:id="rId83"/>
              </p:custDataLst>
            </p:nvPr>
          </p:nvSpPr>
          <p:spPr bwMode="auto">
            <a:xfrm>
              <a:off x="12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84" name="AutoShape 40"/>
            <p:cNvSpPr>
              <a:spLocks noChangeArrowheads="1"/>
            </p:cNvSpPr>
            <p:nvPr>
              <p:custDataLst>
                <p:tags r:id="rId84"/>
              </p:custDataLst>
            </p:nvPr>
          </p:nvSpPr>
          <p:spPr bwMode="auto">
            <a:xfrm>
              <a:off x="1434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85" name="AutoShape 41"/>
            <p:cNvSpPr>
              <a:spLocks noChangeArrowheads="1"/>
            </p:cNvSpPr>
            <p:nvPr>
              <p:custDataLst>
                <p:tags r:id="rId85"/>
              </p:custDataLst>
            </p:nvPr>
          </p:nvSpPr>
          <p:spPr bwMode="auto">
            <a:xfrm>
              <a:off x="1621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86" name="AutoShape 42"/>
            <p:cNvSpPr>
              <a:spLocks noChangeArrowheads="1"/>
            </p:cNvSpPr>
            <p:nvPr>
              <p:custDataLst>
                <p:tags r:id="rId86"/>
              </p:custDataLst>
            </p:nvPr>
          </p:nvSpPr>
          <p:spPr bwMode="auto">
            <a:xfrm>
              <a:off x="1808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87" name="AutoShape 43"/>
            <p:cNvSpPr>
              <a:spLocks noChangeArrowheads="1"/>
            </p:cNvSpPr>
            <p:nvPr>
              <p:custDataLst>
                <p:tags r:id="rId87"/>
              </p:custDataLst>
            </p:nvPr>
          </p:nvSpPr>
          <p:spPr bwMode="auto">
            <a:xfrm>
              <a:off x="1995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88" name="AutoShape 44"/>
            <p:cNvSpPr>
              <a:spLocks noChangeArrowheads="1"/>
            </p:cNvSpPr>
            <p:nvPr>
              <p:custDataLst>
                <p:tags r:id="rId88"/>
              </p:custDataLst>
            </p:nvPr>
          </p:nvSpPr>
          <p:spPr bwMode="auto">
            <a:xfrm>
              <a:off x="2182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89" name="AutoShape 45"/>
            <p:cNvSpPr>
              <a:spLocks noChangeArrowheads="1"/>
            </p:cNvSpPr>
            <p:nvPr>
              <p:custDataLst>
                <p:tags r:id="rId89"/>
              </p:custDataLst>
            </p:nvPr>
          </p:nvSpPr>
          <p:spPr bwMode="auto">
            <a:xfrm>
              <a:off x="2369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90" name="AutoShape 46"/>
            <p:cNvSpPr>
              <a:spLocks noChangeArrowheads="1"/>
            </p:cNvSpPr>
            <p:nvPr>
              <p:custDataLst>
                <p:tags r:id="rId90"/>
              </p:custDataLst>
            </p:nvPr>
          </p:nvSpPr>
          <p:spPr bwMode="auto">
            <a:xfrm>
              <a:off x="2560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91" name="AutoShape 47"/>
            <p:cNvSpPr>
              <a:spLocks noChangeArrowheads="1"/>
            </p:cNvSpPr>
            <p:nvPr>
              <p:custDataLst>
                <p:tags r:id="rId91"/>
              </p:custDataLst>
            </p:nvPr>
          </p:nvSpPr>
          <p:spPr bwMode="auto">
            <a:xfrm>
              <a:off x="27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92" name="AutoShape 48"/>
            <p:cNvSpPr>
              <a:spLocks noChangeArrowheads="1"/>
            </p:cNvSpPr>
            <p:nvPr>
              <p:custDataLst>
                <p:tags r:id="rId92"/>
              </p:custDataLst>
            </p:nvPr>
          </p:nvSpPr>
          <p:spPr bwMode="auto">
            <a:xfrm>
              <a:off x="2934" y="2568"/>
              <a:ext cx="230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93" name="Group 38" title=""/>
          <p:cNvGrpSpPr/>
          <p:nvPr>
            <p:custDataLst>
              <p:tags r:id="rId93"/>
            </p:custDataLst>
          </p:nvPr>
        </p:nvGrpSpPr>
        <p:grpSpPr>
          <a:xfrm>
            <a:off x="1751330" y="3385820"/>
            <a:ext cx="4206341" cy="468003"/>
            <a:chOff x="1247" y="2568"/>
            <a:chExt cx="1917" cy="227"/>
          </a:xfrm>
          <a:solidFill>
            <a:srgbClr val="66CCFF"/>
          </a:solidFill>
        </p:grpSpPr>
        <p:sp>
          <p:nvSpPr>
            <p:cNvPr id="194" name="AutoShape 39"/>
            <p:cNvSpPr>
              <a:spLocks noChangeArrowheads="1"/>
            </p:cNvSpPr>
            <p:nvPr>
              <p:custDataLst>
                <p:tags r:id="rId94"/>
              </p:custDataLst>
            </p:nvPr>
          </p:nvSpPr>
          <p:spPr bwMode="auto">
            <a:xfrm>
              <a:off x="12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95" name="AutoShape 40"/>
            <p:cNvSpPr>
              <a:spLocks noChangeArrowheads="1"/>
            </p:cNvSpPr>
            <p:nvPr>
              <p:custDataLst>
                <p:tags r:id="rId95"/>
              </p:custDataLst>
            </p:nvPr>
          </p:nvSpPr>
          <p:spPr bwMode="auto">
            <a:xfrm>
              <a:off x="1434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96" name="AutoShape 41"/>
            <p:cNvSpPr>
              <a:spLocks noChangeArrowheads="1"/>
            </p:cNvSpPr>
            <p:nvPr>
              <p:custDataLst>
                <p:tags r:id="rId96"/>
              </p:custDataLst>
            </p:nvPr>
          </p:nvSpPr>
          <p:spPr bwMode="auto">
            <a:xfrm>
              <a:off x="1621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97" name="AutoShape 42"/>
            <p:cNvSpPr>
              <a:spLocks noChangeArrowheads="1"/>
            </p:cNvSpPr>
            <p:nvPr>
              <p:custDataLst>
                <p:tags r:id="rId97"/>
              </p:custDataLst>
            </p:nvPr>
          </p:nvSpPr>
          <p:spPr bwMode="auto">
            <a:xfrm>
              <a:off x="1808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98" name="AutoShape 43"/>
            <p:cNvSpPr>
              <a:spLocks noChangeArrowheads="1"/>
            </p:cNvSpPr>
            <p:nvPr>
              <p:custDataLst>
                <p:tags r:id="rId98"/>
              </p:custDataLst>
            </p:nvPr>
          </p:nvSpPr>
          <p:spPr bwMode="auto">
            <a:xfrm>
              <a:off x="1995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99" name="AutoShape 44"/>
            <p:cNvSpPr>
              <a:spLocks noChangeArrowheads="1"/>
            </p:cNvSpPr>
            <p:nvPr>
              <p:custDataLst>
                <p:tags r:id="rId99"/>
              </p:custDataLst>
            </p:nvPr>
          </p:nvSpPr>
          <p:spPr bwMode="auto">
            <a:xfrm>
              <a:off x="2182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00" name="AutoShape 45"/>
            <p:cNvSpPr>
              <a:spLocks noChangeArrowheads="1"/>
            </p:cNvSpPr>
            <p:nvPr>
              <p:custDataLst>
                <p:tags r:id="rId100"/>
              </p:custDataLst>
            </p:nvPr>
          </p:nvSpPr>
          <p:spPr bwMode="auto">
            <a:xfrm>
              <a:off x="2369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01" name="AutoShape 46"/>
            <p:cNvSpPr>
              <a:spLocks noChangeArrowheads="1"/>
            </p:cNvSpPr>
            <p:nvPr>
              <p:custDataLst>
                <p:tags r:id="rId101"/>
              </p:custDataLst>
            </p:nvPr>
          </p:nvSpPr>
          <p:spPr bwMode="auto">
            <a:xfrm>
              <a:off x="2560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02" name="AutoShape 47"/>
            <p:cNvSpPr>
              <a:spLocks noChangeArrowheads="1"/>
            </p:cNvSpPr>
            <p:nvPr>
              <p:custDataLst>
                <p:tags r:id="rId102"/>
              </p:custDataLst>
            </p:nvPr>
          </p:nvSpPr>
          <p:spPr bwMode="auto">
            <a:xfrm>
              <a:off x="27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03" name="AutoShape 48"/>
            <p:cNvSpPr>
              <a:spLocks noChangeArrowheads="1"/>
            </p:cNvSpPr>
            <p:nvPr>
              <p:custDataLst>
                <p:tags r:id="rId103"/>
              </p:custDataLst>
            </p:nvPr>
          </p:nvSpPr>
          <p:spPr bwMode="auto">
            <a:xfrm>
              <a:off x="2934" y="2568"/>
              <a:ext cx="230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204" name="Group 38" title=""/>
          <p:cNvGrpSpPr/>
          <p:nvPr>
            <p:custDataLst>
              <p:tags r:id="rId104"/>
            </p:custDataLst>
          </p:nvPr>
        </p:nvGrpSpPr>
        <p:grpSpPr>
          <a:xfrm>
            <a:off x="1753231" y="3057525"/>
            <a:ext cx="4206341" cy="468003"/>
            <a:chOff x="1247" y="2568"/>
            <a:chExt cx="1917" cy="227"/>
          </a:xfrm>
          <a:solidFill>
            <a:srgbClr val="66CCFF"/>
          </a:solidFill>
        </p:grpSpPr>
        <p:sp>
          <p:nvSpPr>
            <p:cNvPr id="205" name="AutoShape 39"/>
            <p:cNvSpPr>
              <a:spLocks noChangeArrowheads="1"/>
            </p:cNvSpPr>
            <p:nvPr>
              <p:custDataLst>
                <p:tags r:id="rId105"/>
              </p:custDataLst>
            </p:nvPr>
          </p:nvSpPr>
          <p:spPr bwMode="auto">
            <a:xfrm>
              <a:off x="12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06" name="AutoShape 40"/>
            <p:cNvSpPr>
              <a:spLocks noChangeArrowheads="1"/>
            </p:cNvSpPr>
            <p:nvPr>
              <p:custDataLst>
                <p:tags r:id="rId106"/>
              </p:custDataLst>
            </p:nvPr>
          </p:nvSpPr>
          <p:spPr bwMode="auto">
            <a:xfrm>
              <a:off x="1434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07" name="AutoShape 41"/>
            <p:cNvSpPr>
              <a:spLocks noChangeArrowheads="1"/>
            </p:cNvSpPr>
            <p:nvPr>
              <p:custDataLst>
                <p:tags r:id="rId107"/>
              </p:custDataLst>
            </p:nvPr>
          </p:nvSpPr>
          <p:spPr bwMode="auto">
            <a:xfrm>
              <a:off x="1621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08" name="AutoShape 42"/>
            <p:cNvSpPr>
              <a:spLocks noChangeArrowheads="1"/>
            </p:cNvSpPr>
            <p:nvPr>
              <p:custDataLst>
                <p:tags r:id="rId108"/>
              </p:custDataLst>
            </p:nvPr>
          </p:nvSpPr>
          <p:spPr bwMode="auto">
            <a:xfrm>
              <a:off x="1808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09" name="AutoShape 43"/>
            <p:cNvSpPr>
              <a:spLocks noChangeArrowheads="1"/>
            </p:cNvSpPr>
            <p:nvPr>
              <p:custDataLst>
                <p:tags r:id="rId109"/>
              </p:custDataLst>
            </p:nvPr>
          </p:nvSpPr>
          <p:spPr bwMode="auto">
            <a:xfrm>
              <a:off x="1995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10" name="AutoShape 44"/>
            <p:cNvSpPr>
              <a:spLocks noChangeArrowheads="1"/>
            </p:cNvSpPr>
            <p:nvPr>
              <p:custDataLst>
                <p:tags r:id="rId110"/>
              </p:custDataLst>
            </p:nvPr>
          </p:nvSpPr>
          <p:spPr bwMode="auto">
            <a:xfrm>
              <a:off x="2182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11" name="AutoShape 45"/>
            <p:cNvSpPr>
              <a:spLocks noChangeArrowheads="1"/>
            </p:cNvSpPr>
            <p:nvPr>
              <p:custDataLst>
                <p:tags r:id="rId111"/>
              </p:custDataLst>
            </p:nvPr>
          </p:nvSpPr>
          <p:spPr bwMode="auto">
            <a:xfrm>
              <a:off x="2369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12" name="AutoShape 46"/>
            <p:cNvSpPr>
              <a:spLocks noChangeArrowheads="1"/>
            </p:cNvSpPr>
            <p:nvPr>
              <p:custDataLst>
                <p:tags r:id="rId112"/>
              </p:custDataLst>
            </p:nvPr>
          </p:nvSpPr>
          <p:spPr bwMode="auto">
            <a:xfrm>
              <a:off x="2560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13" name="AutoShape 47"/>
            <p:cNvSpPr>
              <a:spLocks noChangeArrowheads="1"/>
            </p:cNvSpPr>
            <p:nvPr>
              <p:custDataLst>
                <p:tags r:id="rId113"/>
              </p:custDataLst>
            </p:nvPr>
          </p:nvSpPr>
          <p:spPr bwMode="auto">
            <a:xfrm>
              <a:off x="27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14" name="AutoShape 48"/>
            <p:cNvSpPr>
              <a:spLocks noChangeArrowheads="1"/>
            </p:cNvSpPr>
            <p:nvPr>
              <p:custDataLst>
                <p:tags r:id="rId114"/>
              </p:custDataLst>
            </p:nvPr>
          </p:nvSpPr>
          <p:spPr bwMode="auto">
            <a:xfrm>
              <a:off x="2934" y="2568"/>
              <a:ext cx="230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215" name="Group 38" title=""/>
          <p:cNvGrpSpPr/>
          <p:nvPr>
            <p:custDataLst>
              <p:tags r:id="rId115"/>
            </p:custDataLst>
          </p:nvPr>
        </p:nvGrpSpPr>
        <p:grpSpPr>
          <a:xfrm>
            <a:off x="1753231" y="2700020"/>
            <a:ext cx="4206341" cy="468003"/>
            <a:chOff x="1247" y="2568"/>
            <a:chExt cx="1917" cy="227"/>
          </a:xfrm>
          <a:solidFill>
            <a:srgbClr val="66CCFF"/>
          </a:solidFill>
        </p:grpSpPr>
        <p:sp>
          <p:nvSpPr>
            <p:cNvPr id="216" name="AutoShape 39"/>
            <p:cNvSpPr>
              <a:spLocks noChangeArrowheads="1"/>
            </p:cNvSpPr>
            <p:nvPr>
              <p:custDataLst>
                <p:tags r:id="rId116"/>
              </p:custDataLst>
            </p:nvPr>
          </p:nvSpPr>
          <p:spPr bwMode="auto">
            <a:xfrm>
              <a:off x="12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17" name="AutoShape 40"/>
            <p:cNvSpPr>
              <a:spLocks noChangeArrowheads="1"/>
            </p:cNvSpPr>
            <p:nvPr>
              <p:custDataLst>
                <p:tags r:id="rId117"/>
              </p:custDataLst>
            </p:nvPr>
          </p:nvSpPr>
          <p:spPr bwMode="auto">
            <a:xfrm>
              <a:off x="1434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18" name="AutoShape 41"/>
            <p:cNvSpPr>
              <a:spLocks noChangeArrowheads="1"/>
            </p:cNvSpPr>
            <p:nvPr>
              <p:custDataLst>
                <p:tags r:id="rId118"/>
              </p:custDataLst>
            </p:nvPr>
          </p:nvSpPr>
          <p:spPr bwMode="auto">
            <a:xfrm>
              <a:off x="1621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19" name="AutoShape 42"/>
            <p:cNvSpPr>
              <a:spLocks noChangeArrowheads="1"/>
            </p:cNvSpPr>
            <p:nvPr>
              <p:custDataLst>
                <p:tags r:id="rId119"/>
              </p:custDataLst>
            </p:nvPr>
          </p:nvSpPr>
          <p:spPr bwMode="auto">
            <a:xfrm>
              <a:off x="1808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20" name="AutoShape 43"/>
            <p:cNvSpPr>
              <a:spLocks noChangeArrowheads="1"/>
            </p:cNvSpPr>
            <p:nvPr>
              <p:custDataLst>
                <p:tags r:id="rId120"/>
              </p:custDataLst>
            </p:nvPr>
          </p:nvSpPr>
          <p:spPr bwMode="auto">
            <a:xfrm>
              <a:off x="1995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21" name="AutoShape 44"/>
            <p:cNvSpPr>
              <a:spLocks noChangeArrowheads="1"/>
            </p:cNvSpPr>
            <p:nvPr>
              <p:custDataLst>
                <p:tags r:id="rId121"/>
              </p:custDataLst>
            </p:nvPr>
          </p:nvSpPr>
          <p:spPr bwMode="auto">
            <a:xfrm>
              <a:off x="2182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22" name="AutoShape 45"/>
            <p:cNvSpPr>
              <a:spLocks noChangeArrowheads="1"/>
            </p:cNvSpPr>
            <p:nvPr>
              <p:custDataLst>
                <p:tags r:id="rId122"/>
              </p:custDataLst>
            </p:nvPr>
          </p:nvSpPr>
          <p:spPr bwMode="auto">
            <a:xfrm>
              <a:off x="2369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23" name="AutoShape 46"/>
            <p:cNvSpPr>
              <a:spLocks noChangeArrowheads="1"/>
            </p:cNvSpPr>
            <p:nvPr>
              <p:custDataLst>
                <p:tags r:id="rId123"/>
              </p:custDataLst>
            </p:nvPr>
          </p:nvSpPr>
          <p:spPr bwMode="auto">
            <a:xfrm>
              <a:off x="2560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24" name="AutoShape 47"/>
            <p:cNvSpPr>
              <a:spLocks noChangeArrowheads="1"/>
            </p:cNvSpPr>
            <p:nvPr>
              <p:custDataLst>
                <p:tags r:id="rId124"/>
              </p:custDataLst>
            </p:nvPr>
          </p:nvSpPr>
          <p:spPr bwMode="auto">
            <a:xfrm>
              <a:off x="2747" y="2568"/>
              <a:ext cx="249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225" name="AutoShape 48"/>
            <p:cNvSpPr>
              <a:spLocks noChangeArrowheads="1"/>
            </p:cNvSpPr>
            <p:nvPr>
              <p:custDataLst>
                <p:tags r:id="rId125"/>
              </p:custDataLst>
            </p:nvPr>
          </p:nvSpPr>
          <p:spPr bwMode="auto">
            <a:xfrm>
              <a:off x="2934" y="2568"/>
              <a:ext cx="230" cy="227"/>
            </a:xfrm>
            <a:prstGeom prst="cube">
              <a:avLst>
                <a:gd name="adj" fmla="val 25000"/>
              </a:avLst>
            </a:prstGeom>
            <a:grpFill/>
            <a:ln w="9525">
              <a:solidFill>
                <a:schemeClr val="tx1"/>
              </a:solidFill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defRPr/>
              </a:pPr>
              <a:endParaRPr lang="zh-CN" altLang="en-US" strike="noStrike" noProof="1"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227" name="组合 226" title=""/>
          <p:cNvGrpSpPr/>
          <p:nvPr>
            <p:custDataLst>
              <p:tags r:id="rId126"/>
            </p:custDataLst>
          </p:nvPr>
        </p:nvGrpSpPr>
        <p:grpSpPr>
          <a:xfrm>
            <a:off x="7051675" y="3168650"/>
            <a:ext cx="4429125" cy="2852738"/>
            <a:chOff x="11328" y="5173"/>
            <a:chExt cx="6976" cy="4493"/>
          </a:xfrm>
        </p:grpSpPr>
        <p:grpSp>
          <p:nvGrpSpPr>
            <p:cNvPr id="19480" name="组合 14"/>
            <p:cNvGrpSpPr/>
            <p:nvPr>
              <p:custDataLst>
                <p:tags r:id="rId127"/>
              </p:custDataLst>
            </p:nvPr>
          </p:nvGrpSpPr>
          <p:grpSpPr>
            <a:xfrm>
              <a:off x="11328" y="5173"/>
              <a:ext cx="6976" cy="4493"/>
              <a:chOff x="9914" y="916"/>
              <a:chExt cx="6977" cy="4491"/>
            </a:xfrm>
          </p:grpSpPr>
          <p:sp>
            <p:nvSpPr>
              <p:cNvPr id="6" name="圆角矩形标注 5"/>
              <p:cNvSpPr/>
              <p:nvPr>
                <p:custDataLst>
                  <p:tags r:id="rId128"/>
                </p:custDataLst>
              </p:nvPr>
            </p:nvSpPr>
            <p:spPr>
              <a:xfrm>
                <a:off x="9914" y="916"/>
                <a:ext cx="6977" cy="1799"/>
              </a:xfrm>
              <a:prstGeom prst="wedgeRoundRectCallout">
                <a:avLst>
                  <a:gd name="adj1" fmla="val 29793"/>
                  <a:gd name="adj2" fmla="val 65814"/>
                  <a:gd name="adj3" fmla="val 16667"/>
                </a:avLst>
              </a:prstGeom>
              <a:solidFill>
                <a:schemeClr val="bg1"/>
              </a:solidFill>
              <a:ln w="19050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15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一条一条地数，数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10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条是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片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。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片有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100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个     。</a:t>
                </a:r>
                <a:endPara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endParaRPr>
              </a:p>
            </p:txBody>
          </p:sp>
          <p:pic>
            <p:nvPicPr>
              <p:cNvPr id="19482" name="Picture 2"/>
              <p:cNvPicPr>
                <a:picLocks noChangeAspect="1"/>
              </p:cNvPicPr>
              <p:nvPr>
                <p:custDataLst>
                  <p:tags r:id="rId130"/>
                </p:custDataLst>
              </p:nvPr>
            </p:nvPicPr>
            <p:blipFill>
              <a:blip r:embed="rId129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14233" y="2885"/>
                <a:ext cx="2123" cy="2522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sp>
          <p:nvSpPr>
            <p:cNvPr id="226" name="立方体 225"/>
            <p:cNvSpPr/>
            <p:nvPr>
              <p:custDataLst>
                <p:tags r:id="rId131"/>
              </p:custDataLst>
            </p:nvPr>
          </p:nvSpPr>
          <p:spPr>
            <a:xfrm>
              <a:off x="16203" y="6217"/>
              <a:ext cx="628" cy="578"/>
            </a:xfrm>
            <a:prstGeom prst="cube">
              <a:avLst/>
            </a:prstGeom>
            <a:solidFill>
              <a:srgbClr val="66CCFF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>
                <a:defRPr/>
              </a:pPr>
              <a:endParaRPr lang="zh-CN" altLang="en-US" strike="noStrike" noProof="1">
                <a:cs typeface="楷体" panose="02010609060101010101" pitchFamily="49" charset="-122"/>
              </a:endParaRPr>
            </a:p>
          </p:txBody>
        </p:sp>
      </p:grpSp>
    </p:spTree>
    <p:custDataLst>
      <p:tags r:id="rId13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0483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0484" name="组合 17" title=""/>
          <p:cNvGrpSpPr/>
          <p:nvPr>
            <p:custDataLst>
              <p:tags r:id="rId5"/>
            </p:custDataLst>
          </p:nvPr>
        </p:nvGrpSpPr>
        <p:grpSpPr>
          <a:xfrm>
            <a:off x="4632325" y="658813"/>
            <a:ext cx="3189288" cy="846137"/>
            <a:chOff x="6243" y="1205"/>
            <a:chExt cx="5025" cy="1335"/>
          </a:xfrm>
        </p:grpSpPr>
        <p:grpSp>
          <p:nvGrpSpPr>
            <p:cNvPr id="20485" name="组合 32"/>
            <p:cNvGrpSpPr/>
            <p:nvPr>
              <p:custDataLst>
                <p:tags r:id="rId6"/>
              </p:custDataLst>
            </p:nvPr>
          </p:nvGrpSpPr>
          <p:grpSpPr>
            <a:xfrm>
              <a:off x="6243" y="1331"/>
              <a:ext cx="5025" cy="1082"/>
              <a:chOff x="6433" y="1365"/>
              <a:chExt cx="5025" cy="1082"/>
            </a:xfrm>
          </p:grpSpPr>
          <p:sp>
            <p:nvSpPr>
              <p:cNvPr id="18" name="圆角矩形 6"/>
              <p:cNvSpPr/>
              <p:nvPr>
                <p:custDataLst>
                  <p:tags r:id="rId7"/>
                </p:custDataLst>
              </p:nvPr>
            </p:nvSpPr>
            <p:spPr>
              <a:xfrm>
                <a:off x="6433" y="1365"/>
                <a:ext cx="3387" cy="1082"/>
              </a:xfrm>
              <a:custGeom>
                <a:gdLst>
                  <a:gd name="connsiteX0" fmla="*/ 1289248 w 5969768"/>
                  <a:gd name="connsiteY0" fmla="*/ 0 h 1872208"/>
                  <a:gd name="connsiteX1" fmla="*/ 5346173 w 5969768"/>
                  <a:gd name="connsiteY1" fmla="*/ 0 h 1872208"/>
                  <a:gd name="connsiteX2" fmla="*/ 5969768 w 5969768"/>
                  <a:gd name="connsiteY2" fmla="*/ 623595 h 1872208"/>
                  <a:gd name="connsiteX3" fmla="*/ 5969768 w 5969768"/>
                  <a:gd name="connsiteY3" fmla="*/ 1248613 h 1872208"/>
                  <a:gd name="connsiteX4" fmla="*/ 5346173 w 5969768"/>
                  <a:gd name="connsiteY4" fmla="*/ 1872208 h 1872208"/>
                  <a:gd name="connsiteX5" fmla="*/ 1368152 w 5969768"/>
                  <a:gd name="connsiteY5" fmla="*/ 1872208 h 1872208"/>
                  <a:gd name="connsiteX6" fmla="*/ 1289248 w 5969768"/>
                  <a:gd name="connsiteY6" fmla="*/ 1872208 h 1872208"/>
                  <a:gd name="connsiteX7" fmla="*/ 407735 w 5969768"/>
                  <a:gd name="connsiteY7" fmla="*/ 1872208 h 1872208"/>
                  <a:gd name="connsiteX8" fmla="*/ 0 w 5969768"/>
                  <a:gd name="connsiteY8" fmla="*/ 1464473 h 1872208"/>
                  <a:gd name="connsiteX9" fmla="*/ 0 w 5969768"/>
                  <a:gd name="connsiteY9" fmla="*/ 1055807 h 1872208"/>
                  <a:gd name="connsiteX10" fmla="*/ 407735 w 5969768"/>
                  <a:gd name="connsiteY10" fmla="*/ 648072 h 1872208"/>
                  <a:gd name="connsiteX11" fmla="*/ 1368152 w 5969768"/>
                  <a:gd name="connsiteY11" fmla="*/ 648072 h 1872208"/>
                  <a:gd name="connsiteX12" fmla="*/ 1368152 w 5969768"/>
                  <a:gd name="connsiteY12" fmla="*/ 850487 h 1872208"/>
                  <a:gd name="connsiteX13" fmla="*/ 488918 w 5969768"/>
                  <a:gd name="connsiteY13" fmla="*/ 850487 h 1872208"/>
                  <a:gd name="connsiteX14" fmla="*/ 216024 w 5969768"/>
                  <a:gd name="connsiteY14" fmla="*/ 1123381 h 1872208"/>
                  <a:gd name="connsiteX15" fmla="*/ 216024 w 5969768"/>
                  <a:gd name="connsiteY15" fmla="*/ 1396898 h 1872208"/>
                  <a:gd name="connsiteX16" fmla="*/ 488918 w 5969768"/>
                  <a:gd name="connsiteY16" fmla="*/ 1669792 h 1872208"/>
                  <a:gd name="connsiteX17" fmla="*/ 1368152 w 5969768"/>
                  <a:gd name="connsiteY17" fmla="*/ 1669792 h 1872208"/>
                  <a:gd name="connsiteX18" fmla="*/ 1368152 w 5969768"/>
                  <a:gd name="connsiteY18" fmla="*/ 1670095 h 1872208"/>
                  <a:gd name="connsiteX19" fmla="*/ 5264789 w 5969768"/>
                  <a:gd name="connsiteY19" fmla="*/ 1670095 h 1872208"/>
                  <a:gd name="connsiteX20" fmla="*/ 5753744 w 5969768"/>
                  <a:gd name="connsiteY20" fmla="*/ 1181140 h 1872208"/>
                  <a:gd name="connsiteX21" fmla="*/ 5753744 w 5969768"/>
                  <a:gd name="connsiteY21" fmla="*/ 691068 h 1872208"/>
                  <a:gd name="connsiteX22" fmla="*/ 5264789 w 5969768"/>
                  <a:gd name="connsiteY22" fmla="*/ 202113 h 1872208"/>
                  <a:gd name="connsiteX23" fmla="*/ 1289248 w 5969768"/>
                  <a:gd name="connsiteY23" fmla="*/ 202113 h 1872208"/>
                  <a:gd name="connsiteX24" fmla="*/ 1288082 w 5969768"/>
                  <a:gd name="connsiteY24" fmla="*/ 80739 h 1872208"/>
                  <a:gd name="connsiteX25" fmla="*/ 1289248 w 5969768"/>
                  <a:gd name="connsiteY25" fmla="*/ 0 h 1872208"/>
                  <a:gd name="connsiteX0-1" fmla="*/ 1289248 w 5969768"/>
                  <a:gd name="connsiteY0-2" fmla="*/ 0 h 1872208"/>
                  <a:gd name="connsiteX1-3" fmla="*/ 5346173 w 5969768"/>
                  <a:gd name="connsiteY1-4" fmla="*/ 0 h 1872208"/>
                  <a:gd name="connsiteX2-5" fmla="*/ 5969768 w 5969768"/>
                  <a:gd name="connsiteY2-6" fmla="*/ 623595 h 1872208"/>
                  <a:gd name="connsiteX3-7" fmla="*/ 5969768 w 5969768"/>
                  <a:gd name="connsiteY3-8" fmla="*/ 1248613 h 1872208"/>
                  <a:gd name="connsiteX4-9" fmla="*/ 5346173 w 5969768"/>
                  <a:gd name="connsiteY4-10" fmla="*/ 1872208 h 1872208"/>
                  <a:gd name="connsiteX5-11" fmla="*/ 1368152 w 5969768"/>
                  <a:gd name="connsiteY5-12" fmla="*/ 1872208 h 1872208"/>
                  <a:gd name="connsiteX6-13" fmla="*/ 1289248 w 5969768"/>
                  <a:gd name="connsiteY6-14" fmla="*/ 1872208 h 1872208"/>
                  <a:gd name="connsiteX7-15" fmla="*/ 407735 w 5969768"/>
                  <a:gd name="connsiteY7-16" fmla="*/ 1872208 h 1872208"/>
                  <a:gd name="connsiteX8-17" fmla="*/ 0 w 5969768"/>
                  <a:gd name="connsiteY8-18" fmla="*/ 1464473 h 1872208"/>
                  <a:gd name="connsiteX9-19" fmla="*/ 0 w 5969768"/>
                  <a:gd name="connsiteY9-20" fmla="*/ 1055807 h 1872208"/>
                  <a:gd name="connsiteX10-21" fmla="*/ 407735 w 5969768"/>
                  <a:gd name="connsiteY10-22" fmla="*/ 648072 h 1872208"/>
                  <a:gd name="connsiteX11-23" fmla="*/ 1368152 w 5969768"/>
                  <a:gd name="connsiteY11-24" fmla="*/ 648072 h 1872208"/>
                  <a:gd name="connsiteX12-25" fmla="*/ 1368152 w 5969768"/>
                  <a:gd name="connsiteY12-26" fmla="*/ 850487 h 1872208"/>
                  <a:gd name="connsiteX13-27" fmla="*/ 488918 w 5969768"/>
                  <a:gd name="connsiteY13-28" fmla="*/ 850487 h 1872208"/>
                  <a:gd name="connsiteX14-29" fmla="*/ 216024 w 5969768"/>
                  <a:gd name="connsiteY14-30" fmla="*/ 1123381 h 1872208"/>
                  <a:gd name="connsiteX15-31" fmla="*/ 216024 w 5969768"/>
                  <a:gd name="connsiteY15-32" fmla="*/ 1396898 h 1872208"/>
                  <a:gd name="connsiteX16-33" fmla="*/ 488918 w 5969768"/>
                  <a:gd name="connsiteY16-34" fmla="*/ 1669792 h 1872208"/>
                  <a:gd name="connsiteX17-35" fmla="*/ 1368152 w 5969768"/>
                  <a:gd name="connsiteY17-36" fmla="*/ 1669792 h 1872208"/>
                  <a:gd name="connsiteX18-37" fmla="*/ 1368152 w 5969768"/>
                  <a:gd name="connsiteY18-38" fmla="*/ 1670095 h 1872208"/>
                  <a:gd name="connsiteX19-39" fmla="*/ 5264789 w 5969768"/>
                  <a:gd name="connsiteY19-40" fmla="*/ 1670095 h 1872208"/>
                  <a:gd name="connsiteX20-41" fmla="*/ 5753744 w 5969768"/>
                  <a:gd name="connsiteY20-42" fmla="*/ 1181140 h 1872208"/>
                  <a:gd name="connsiteX21-43" fmla="*/ 5753744 w 5969768"/>
                  <a:gd name="connsiteY21-44" fmla="*/ 691068 h 1872208"/>
                  <a:gd name="connsiteX22-45" fmla="*/ 5264789 w 5969768"/>
                  <a:gd name="connsiteY22-46" fmla="*/ 202113 h 1872208"/>
                  <a:gd name="connsiteX23-47" fmla="*/ 1289248 w 5969768"/>
                  <a:gd name="connsiteY23-48" fmla="*/ 202113 h 1872208"/>
                  <a:gd name="connsiteX24-49" fmla="*/ 1421432 w 5969768"/>
                  <a:gd name="connsiteY24-50" fmla="*/ 109314 h 1872208"/>
                  <a:gd name="connsiteX25-51" fmla="*/ 1289248 w 5969768"/>
                  <a:gd name="connsiteY25-52" fmla="*/ 0 h 1872208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</a:cxnLst>
                <a:rect l="l" t="t" r="r" b="b"/>
                <a:pathLst>
                  <a:path w="5969768" h="1872208">
                    <a:moveTo>
                      <a:pt x="1289248" y="0"/>
                    </a:moveTo>
                    <a:lnTo>
                      <a:pt x="5346173" y="0"/>
                    </a:lnTo>
                    <a:cubicBezTo>
                      <a:pt x="5690575" y="0"/>
                      <a:pt x="5969768" y="279193"/>
                      <a:pt x="5969768" y="623595"/>
                    </a:cubicBezTo>
                    <a:lnTo>
                      <a:pt x="5969768" y="1248613"/>
                    </a:lnTo>
                    <a:cubicBezTo>
                      <a:pt x="5969768" y="1593015"/>
                      <a:pt x="5690575" y="1872208"/>
                      <a:pt x="5346173" y="1872208"/>
                    </a:cubicBezTo>
                    <a:lnTo>
                      <a:pt x="1368152" y="1872208"/>
                    </a:lnTo>
                    <a:lnTo>
                      <a:pt x="1289248" y="1872208"/>
                    </a:lnTo>
                    <a:lnTo>
                      <a:pt x="407735" y="1872208"/>
                    </a:lnTo>
                    <a:cubicBezTo>
                      <a:pt x="182549" y="1872208"/>
                      <a:pt x="0" y="1689659"/>
                      <a:pt x="0" y="1464473"/>
                    </a:cubicBezTo>
                    <a:lnTo>
                      <a:pt x="0" y="1055807"/>
                    </a:lnTo>
                    <a:cubicBezTo>
                      <a:pt x="0" y="830621"/>
                      <a:pt x="182549" y="648072"/>
                      <a:pt x="407735" y="648072"/>
                    </a:cubicBezTo>
                    <a:lnTo>
                      <a:pt x="1368152" y="648072"/>
                    </a:lnTo>
                    <a:lnTo>
                      <a:pt x="1368152" y="850487"/>
                    </a:lnTo>
                    <a:lnTo>
                      <a:pt x="488918" y="850487"/>
                    </a:lnTo>
                    <a:cubicBezTo>
                      <a:pt x="338203" y="850487"/>
                      <a:pt x="216024" y="972666"/>
                      <a:pt x="216024" y="1123381"/>
                    </a:cubicBezTo>
                    <a:lnTo>
                      <a:pt x="216024" y="1396898"/>
                    </a:lnTo>
                    <a:cubicBezTo>
                      <a:pt x="216024" y="1547613"/>
                      <a:pt x="338203" y="1669792"/>
                      <a:pt x="488918" y="1669792"/>
                    </a:cubicBezTo>
                    <a:lnTo>
                      <a:pt x="1368152" y="1669792"/>
                    </a:lnTo>
                    <a:lnTo>
                      <a:pt x="1368152" y="1670095"/>
                    </a:lnTo>
                    <a:lnTo>
                      <a:pt x="5264789" y="1670095"/>
                    </a:lnTo>
                    <a:cubicBezTo>
                      <a:pt x="5534831" y="1670095"/>
                      <a:pt x="5753744" y="1451182"/>
                      <a:pt x="5753744" y="1181140"/>
                    </a:cubicBezTo>
                    <a:lnTo>
                      <a:pt x="5753744" y="691068"/>
                    </a:lnTo>
                    <a:cubicBezTo>
                      <a:pt x="5753744" y="421026"/>
                      <a:pt x="5534831" y="202113"/>
                      <a:pt x="5264789" y="202113"/>
                    </a:cubicBezTo>
                    <a:lnTo>
                      <a:pt x="1289248" y="202113"/>
                    </a:lnTo>
                    <a:cubicBezTo>
                      <a:pt x="1288859" y="161655"/>
                      <a:pt x="1421821" y="149772"/>
                      <a:pt x="1421432" y="109314"/>
                    </a:cubicBezTo>
                    <a:cubicBezTo>
                      <a:pt x="1421821" y="82401"/>
                      <a:pt x="1288859" y="26913"/>
                      <a:pt x="1289248" y="0"/>
                    </a:cubicBezTo>
                    <a:close/>
                  </a:path>
                </a:pathLst>
              </a:custGeom>
              <a:solidFill>
                <a:srgbClr val="00B0F0"/>
              </a:solidFill>
              <a:ln w="28575" cap="flat" cmpd="sng" algn="ctr">
                <a:solidFill>
                  <a:sysClr val="window" lastClr="FFFFFF"/>
                </a:solidFill>
                <a:prstDash val="solid"/>
              </a:ln>
              <a:effectLst>
                <a:outerShdw dist="38100" dir="2700000" algn="tl" rotWithShape="0">
                  <a:prstClr val="black">
                    <a:alpha val="20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0487" name="TextBox 1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7403" y="1463"/>
                <a:ext cx="4055" cy="92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15000"/>
                  </a:lnSpc>
                </a:pP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数一数</a:t>
                </a:r>
                <a:endPara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pic>
          <p:nvPicPr>
            <p:cNvPr id="20488" name="图片 16" descr="7N%`RMCZ_`]FN3WF}EG8WNO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9828" y="1205"/>
              <a:ext cx="1440" cy="1335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20489" name="组合 3" title=""/>
          <p:cNvGrpSpPr/>
          <p:nvPr>
            <p:custDataLst>
              <p:tags r:id="rId11"/>
            </p:custDataLst>
          </p:nvPr>
        </p:nvGrpSpPr>
        <p:grpSpPr>
          <a:xfrm>
            <a:off x="1355725" y="1717675"/>
            <a:ext cx="6191250" cy="566738"/>
            <a:chOff x="2343" y="2918"/>
            <a:chExt cx="9750" cy="892"/>
          </a:xfrm>
        </p:grpSpPr>
        <p:sp>
          <p:nvSpPr>
            <p:cNvPr id="20490" name="TextBox 16"/>
            <p:cNvSpPr txBox="1"/>
            <p:nvPr>
              <p:custDataLst>
                <p:tags r:id="rId12"/>
              </p:custDataLst>
            </p:nvPr>
          </p:nvSpPr>
          <p:spPr>
            <a:xfrm>
              <a:off x="2343" y="2918"/>
              <a:ext cx="9750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  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有多少个      ？借助附页</a:t>
              </a:r>
              <a:r>
                <a:rPr lang="en-US" altLang="zh-CN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2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数一数。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0491" name="Picture 8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>
              <a:lum contrast="9998"/>
            </a:blip>
            <a:stretch>
              <a:fillRect/>
            </a:stretch>
          </p:blipFill>
          <p:spPr>
            <a:xfrm>
              <a:off x="2343" y="2918"/>
              <a:ext cx="952" cy="89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" name="立方体 9"/>
            <p:cNvSpPr/>
            <p:nvPr>
              <p:custDataLst>
                <p:tags r:id="rId15"/>
              </p:custDataLst>
            </p:nvPr>
          </p:nvSpPr>
          <p:spPr>
            <a:xfrm>
              <a:off x="6486" y="2918"/>
              <a:ext cx="785" cy="778"/>
            </a:xfrm>
            <a:prstGeom prst="cube">
              <a:avLst/>
            </a:prstGeom>
            <a:solidFill>
              <a:srgbClr val="66CCFF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>
                <a:defRPr/>
              </a:pPr>
              <a:endParaRPr lang="zh-CN" altLang="en-US" strike="noStrike" noProof="1">
                <a:cs typeface="楷体" panose="02010609060101010101" pitchFamily="49" charset="-122"/>
              </a:endParaRPr>
            </a:p>
          </p:txBody>
        </p:sp>
      </p:grpSp>
      <p:grpSp>
        <p:nvGrpSpPr>
          <p:cNvPr id="227" name="组合 226" title=""/>
          <p:cNvGrpSpPr/>
          <p:nvPr>
            <p:custDataLst>
              <p:tags r:id="rId16"/>
            </p:custDataLst>
          </p:nvPr>
        </p:nvGrpSpPr>
        <p:grpSpPr>
          <a:xfrm>
            <a:off x="6667500" y="3111500"/>
            <a:ext cx="4430713" cy="2852738"/>
            <a:chOff x="11329" y="5173"/>
            <a:chExt cx="6975" cy="4493"/>
          </a:xfrm>
        </p:grpSpPr>
        <p:grpSp>
          <p:nvGrpSpPr>
            <p:cNvPr id="20494" name="组合 14"/>
            <p:cNvGrpSpPr/>
            <p:nvPr>
              <p:custDataLst>
                <p:tags r:id="rId17"/>
              </p:custDataLst>
            </p:nvPr>
          </p:nvGrpSpPr>
          <p:grpSpPr>
            <a:xfrm>
              <a:off x="11329" y="5173"/>
              <a:ext cx="6975" cy="4493"/>
              <a:chOff x="9914" y="916"/>
              <a:chExt cx="6977" cy="4491"/>
            </a:xfrm>
          </p:grpSpPr>
          <p:sp>
            <p:nvSpPr>
              <p:cNvPr id="6" name="圆角矩形标注 5"/>
              <p:cNvSpPr/>
              <p:nvPr>
                <p:custDataLst>
                  <p:tags r:id="rId18"/>
                </p:custDataLst>
              </p:nvPr>
            </p:nvSpPr>
            <p:spPr>
              <a:xfrm>
                <a:off x="9914" y="916"/>
                <a:ext cx="6977" cy="1799"/>
              </a:xfrm>
              <a:prstGeom prst="wedgeRoundRectCallout">
                <a:avLst>
                  <a:gd name="adj1" fmla="val 29793"/>
                  <a:gd name="adj2" fmla="val 65814"/>
                  <a:gd name="adj3" fmla="val 16667"/>
                </a:avLst>
              </a:prstGeom>
              <a:solidFill>
                <a:schemeClr val="bg1"/>
              </a:solidFill>
              <a:ln w="19050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0" fontAlgn="base" latinLnBrk="0" hangingPunct="0">
                  <a:lnSpc>
                    <a:spcPct val="115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一片一片地数，数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10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片是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rgbClr val="FF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块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。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块有</a:t>
                </a:r>
                <a:r>
                  <a:rPr kumimoji="0" lang="en-US" altLang="zh-CN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1000</a:t>
                </a:r>
                <a:r>
                  <a:rPr kumimoji="0" lang="zh-CN" altLang="en-US" sz="2800" b="1" i="0" u="none" strike="noStrike" kern="1200" cap="none" spc="0" normalizeH="0" baseline="0" noProof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  <a:sym typeface="+mn-ea"/>
                  </a:rPr>
                  <a:t>个     。</a:t>
                </a:r>
                <a:endPara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endParaRPr>
              </a:p>
            </p:txBody>
          </p:sp>
          <p:pic>
            <p:nvPicPr>
              <p:cNvPr id="20496" name="Picture 2"/>
              <p:cNvPicPr>
                <a:picLocks noChangeAspect="1"/>
              </p:cNvPicPr>
              <p:nvPr>
                <p:custDataLst>
                  <p:tags r:id="rId20"/>
                </p:custDataLst>
              </p:nvPr>
            </p:nvPicPr>
            <p:blipFill>
              <a:blip r:embed="rId19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14233" y="2885"/>
                <a:ext cx="2123" cy="2522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sp>
          <p:nvSpPr>
            <p:cNvPr id="226" name="立方体 225"/>
            <p:cNvSpPr/>
            <p:nvPr>
              <p:custDataLst>
                <p:tags r:id="rId21"/>
              </p:custDataLst>
            </p:nvPr>
          </p:nvSpPr>
          <p:spPr>
            <a:xfrm>
              <a:off x="16532" y="6163"/>
              <a:ext cx="628" cy="578"/>
            </a:xfrm>
            <a:prstGeom prst="cube">
              <a:avLst/>
            </a:prstGeom>
            <a:solidFill>
              <a:srgbClr val="66CCFF"/>
            </a:solidFill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 fontAlgn="base">
                <a:defRPr/>
              </a:pPr>
              <a:endParaRPr lang="zh-CN" altLang="en-US" strike="noStrike" noProof="1">
                <a:cs typeface="楷体" panose="02010609060101010101" pitchFamily="49" charset="-122"/>
              </a:endParaRPr>
            </a:p>
          </p:txBody>
        </p:sp>
      </p:grpSp>
      <p:grpSp>
        <p:nvGrpSpPr>
          <p:cNvPr id="2" name="Group 163" title=""/>
          <p:cNvGrpSpPr/>
          <p:nvPr>
            <p:custDataLst>
              <p:tags r:id="rId22"/>
            </p:custDataLst>
          </p:nvPr>
        </p:nvGrpSpPr>
        <p:grpSpPr>
          <a:xfrm>
            <a:off x="1987462" y="5170919"/>
            <a:ext cx="3730625" cy="1138238"/>
            <a:chOff x="1338" y="3067"/>
            <a:chExt cx="2350" cy="717"/>
          </a:xfrm>
          <a:solidFill>
            <a:srgbClr val="66CCFF"/>
          </a:solidFill>
        </p:grpSpPr>
        <p:grpSp>
          <p:nvGrpSpPr>
            <p:cNvPr id="7" name="Group 164"/>
            <p:cNvGrpSpPr/>
            <p:nvPr>
              <p:custDataLst>
                <p:tags r:id="rId23"/>
              </p:custDataLst>
            </p:nvPr>
          </p:nvGrpSpPr>
          <p:grpSpPr>
            <a:xfrm>
              <a:off x="1828" y="3067"/>
              <a:ext cx="1860" cy="227"/>
              <a:chOff x="1247" y="2568"/>
              <a:chExt cx="1860" cy="227"/>
            </a:xfrm>
            <a:grpFill/>
          </p:grpSpPr>
          <p:sp>
            <p:nvSpPr>
              <p:cNvPr id="5" name="AutoShape 165"/>
              <p:cNvSpPr>
                <a:spLocks noChangeArrowheads="1"/>
              </p:cNvSpPr>
              <p:nvPr>
                <p:custDataLst>
                  <p:tags r:id="rId24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" name="AutoShape 166"/>
              <p:cNvSpPr>
                <a:spLocks noChangeArrowheads="1"/>
              </p:cNvSpPr>
              <p:nvPr>
                <p:custDataLst>
                  <p:tags r:id="rId25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" name="AutoShape 167"/>
              <p:cNvSpPr>
                <a:spLocks noChangeArrowheads="1"/>
              </p:cNvSpPr>
              <p:nvPr>
                <p:custDataLst>
                  <p:tags r:id="rId26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" name="AutoShape 168"/>
              <p:cNvSpPr>
                <a:spLocks noChangeArrowheads="1"/>
              </p:cNvSpPr>
              <p:nvPr>
                <p:custDataLst>
                  <p:tags r:id="rId27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" name="AutoShape 169"/>
              <p:cNvSpPr>
                <a:spLocks noChangeArrowheads="1"/>
              </p:cNvSpPr>
              <p:nvPr>
                <p:custDataLst>
                  <p:tags r:id="rId28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3" name="AutoShape 170"/>
              <p:cNvSpPr>
                <a:spLocks noChangeArrowheads="1"/>
              </p:cNvSpPr>
              <p:nvPr>
                <p:custDataLst>
                  <p:tags r:id="rId29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4" name="AutoShape 171"/>
              <p:cNvSpPr>
                <a:spLocks noChangeArrowheads="1"/>
              </p:cNvSpPr>
              <p:nvPr>
                <p:custDataLst>
                  <p:tags r:id="rId30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5" name="AutoShape 172"/>
              <p:cNvSpPr>
                <a:spLocks noChangeArrowheads="1"/>
              </p:cNvSpPr>
              <p:nvPr>
                <p:custDataLst>
                  <p:tags r:id="rId31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6" name="AutoShape 173"/>
              <p:cNvSpPr>
                <a:spLocks noChangeArrowheads="1"/>
              </p:cNvSpPr>
              <p:nvPr>
                <p:custDataLst>
                  <p:tags r:id="rId32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7" name="AutoShape 174"/>
              <p:cNvSpPr>
                <a:spLocks noChangeArrowheads="1"/>
              </p:cNvSpPr>
              <p:nvPr>
                <p:custDataLst>
                  <p:tags r:id="rId33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9" name="Group 175"/>
            <p:cNvGrpSpPr/>
            <p:nvPr>
              <p:custDataLst>
                <p:tags r:id="rId34"/>
              </p:custDataLst>
            </p:nvPr>
          </p:nvGrpSpPr>
          <p:grpSpPr>
            <a:xfrm>
              <a:off x="1782" y="3112"/>
              <a:ext cx="1860" cy="227"/>
              <a:chOff x="1247" y="2568"/>
              <a:chExt cx="1860" cy="227"/>
            </a:xfrm>
            <a:grpFill/>
          </p:grpSpPr>
          <p:sp>
            <p:nvSpPr>
              <p:cNvPr id="97" name="AutoShape 176"/>
              <p:cNvSpPr>
                <a:spLocks noChangeArrowheads="1"/>
              </p:cNvSpPr>
              <p:nvPr>
                <p:custDataLst>
                  <p:tags r:id="rId35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8" name="AutoShape 177"/>
              <p:cNvSpPr>
                <a:spLocks noChangeArrowheads="1"/>
              </p:cNvSpPr>
              <p:nvPr>
                <p:custDataLst>
                  <p:tags r:id="rId36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9" name="AutoShape 178"/>
              <p:cNvSpPr>
                <a:spLocks noChangeArrowheads="1"/>
              </p:cNvSpPr>
              <p:nvPr>
                <p:custDataLst>
                  <p:tags r:id="rId37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0" name="AutoShape 179"/>
              <p:cNvSpPr>
                <a:spLocks noChangeArrowheads="1"/>
              </p:cNvSpPr>
              <p:nvPr>
                <p:custDataLst>
                  <p:tags r:id="rId38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1" name="AutoShape 180"/>
              <p:cNvSpPr>
                <a:spLocks noChangeArrowheads="1"/>
              </p:cNvSpPr>
              <p:nvPr>
                <p:custDataLst>
                  <p:tags r:id="rId39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2" name="AutoShape 181"/>
              <p:cNvSpPr>
                <a:spLocks noChangeArrowheads="1"/>
              </p:cNvSpPr>
              <p:nvPr>
                <p:custDataLst>
                  <p:tags r:id="rId40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3" name="AutoShape 182"/>
              <p:cNvSpPr>
                <a:spLocks noChangeArrowheads="1"/>
              </p:cNvSpPr>
              <p:nvPr>
                <p:custDataLst>
                  <p:tags r:id="rId41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4" name="AutoShape 183"/>
              <p:cNvSpPr>
                <a:spLocks noChangeArrowheads="1"/>
              </p:cNvSpPr>
              <p:nvPr>
                <p:custDataLst>
                  <p:tags r:id="rId42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5" name="AutoShape 184"/>
              <p:cNvSpPr>
                <a:spLocks noChangeArrowheads="1"/>
              </p:cNvSpPr>
              <p:nvPr>
                <p:custDataLst>
                  <p:tags r:id="rId43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6" name="AutoShape 185"/>
              <p:cNvSpPr>
                <a:spLocks noChangeArrowheads="1"/>
              </p:cNvSpPr>
              <p:nvPr>
                <p:custDataLst>
                  <p:tags r:id="rId44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0" name="Group 186"/>
            <p:cNvGrpSpPr/>
            <p:nvPr>
              <p:custDataLst>
                <p:tags r:id="rId45"/>
              </p:custDataLst>
            </p:nvPr>
          </p:nvGrpSpPr>
          <p:grpSpPr>
            <a:xfrm>
              <a:off x="1737" y="3157"/>
              <a:ext cx="1860" cy="227"/>
              <a:chOff x="1247" y="2568"/>
              <a:chExt cx="1860" cy="227"/>
            </a:xfrm>
            <a:grpFill/>
          </p:grpSpPr>
          <p:sp>
            <p:nvSpPr>
              <p:cNvPr id="87" name="AutoShape 187"/>
              <p:cNvSpPr>
                <a:spLocks noChangeArrowheads="1"/>
              </p:cNvSpPr>
              <p:nvPr>
                <p:custDataLst>
                  <p:tags r:id="rId46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8" name="AutoShape 188"/>
              <p:cNvSpPr>
                <a:spLocks noChangeArrowheads="1"/>
              </p:cNvSpPr>
              <p:nvPr>
                <p:custDataLst>
                  <p:tags r:id="rId47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9" name="AutoShape 189"/>
              <p:cNvSpPr>
                <a:spLocks noChangeArrowheads="1"/>
              </p:cNvSpPr>
              <p:nvPr>
                <p:custDataLst>
                  <p:tags r:id="rId48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0" name="AutoShape 190"/>
              <p:cNvSpPr>
                <a:spLocks noChangeArrowheads="1"/>
              </p:cNvSpPr>
              <p:nvPr>
                <p:custDataLst>
                  <p:tags r:id="rId49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1" name="AutoShape 191"/>
              <p:cNvSpPr>
                <a:spLocks noChangeArrowheads="1"/>
              </p:cNvSpPr>
              <p:nvPr>
                <p:custDataLst>
                  <p:tags r:id="rId50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2" name="AutoShape 192"/>
              <p:cNvSpPr>
                <a:spLocks noChangeArrowheads="1"/>
              </p:cNvSpPr>
              <p:nvPr>
                <p:custDataLst>
                  <p:tags r:id="rId51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3" name="AutoShape 193"/>
              <p:cNvSpPr>
                <a:spLocks noChangeArrowheads="1"/>
              </p:cNvSpPr>
              <p:nvPr>
                <p:custDataLst>
                  <p:tags r:id="rId52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4" name="AutoShape 194"/>
              <p:cNvSpPr>
                <a:spLocks noChangeArrowheads="1"/>
              </p:cNvSpPr>
              <p:nvPr>
                <p:custDataLst>
                  <p:tags r:id="rId53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5" name="AutoShape 195"/>
              <p:cNvSpPr>
                <a:spLocks noChangeArrowheads="1"/>
              </p:cNvSpPr>
              <p:nvPr>
                <p:custDataLst>
                  <p:tags r:id="rId54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6" name="AutoShape 196"/>
              <p:cNvSpPr>
                <a:spLocks noChangeArrowheads="1"/>
              </p:cNvSpPr>
              <p:nvPr>
                <p:custDataLst>
                  <p:tags r:id="rId55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1" name="Group 197"/>
            <p:cNvGrpSpPr/>
            <p:nvPr>
              <p:custDataLst>
                <p:tags r:id="rId56"/>
              </p:custDataLst>
            </p:nvPr>
          </p:nvGrpSpPr>
          <p:grpSpPr>
            <a:xfrm>
              <a:off x="1692" y="3212"/>
              <a:ext cx="1860" cy="227"/>
              <a:chOff x="1247" y="2568"/>
              <a:chExt cx="1860" cy="227"/>
            </a:xfrm>
            <a:grpFill/>
          </p:grpSpPr>
          <p:sp>
            <p:nvSpPr>
              <p:cNvPr id="77" name="AutoShape 198"/>
              <p:cNvSpPr>
                <a:spLocks noChangeArrowheads="1"/>
              </p:cNvSpPr>
              <p:nvPr>
                <p:custDataLst>
                  <p:tags r:id="rId57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8" name="AutoShape 199"/>
              <p:cNvSpPr>
                <a:spLocks noChangeArrowheads="1"/>
              </p:cNvSpPr>
              <p:nvPr>
                <p:custDataLst>
                  <p:tags r:id="rId58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9" name="AutoShape 200"/>
              <p:cNvSpPr>
                <a:spLocks noChangeArrowheads="1"/>
              </p:cNvSpPr>
              <p:nvPr>
                <p:custDataLst>
                  <p:tags r:id="rId59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0" name="AutoShape 201"/>
              <p:cNvSpPr>
                <a:spLocks noChangeArrowheads="1"/>
              </p:cNvSpPr>
              <p:nvPr>
                <p:custDataLst>
                  <p:tags r:id="rId60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1" name="AutoShape 202"/>
              <p:cNvSpPr>
                <a:spLocks noChangeArrowheads="1"/>
              </p:cNvSpPr>
              <p:nvPr>
                <p:custDataLst>
                  <p:tags r:id="rId61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2" name="AutoShape 203"/>
              <p:cNvSpPr>
                <a:spLocks noChangeArrowheads="1"/>
              </p:cNvSpPr>
              <p:nvPr>
                <p:custDataLst>
                  <p:tags r:id="rId62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3" name="AutoShape 204"/>
              <p:cNvSpPr>
                <a:spLocks noChangeArrowheads="1"/>
              </p:cNvSpPr>
              <p:nvPr>
                <p:custDataLst>
                  <p:tags r:id="rId63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4" name="AutoShape 205"/>
              <p:cNvSpPr>
                <a:spLocks noChangeArrowheads="1"/>
              </p:cNvSpPr>
              <p:nvPr>
                <p:custDataLst>
                  <p:tags r:id="rId64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5" name="AutoShape 206"/>
              <p:cNvSpPr>
                <a:spLocks noChangeArrowheads="1"/>
              </p:cNvSpPr>
              <p:nvPr>
                <p:custDataLst>
                  <p:tags r:id="rId65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6" name="AutoShape 207"/>
              <p:cNvSpPr>
                <a:spLocks noChangeArrowheads="1"/>
              </p:cNvSpPr>
              <p:nvPr>
                <p:custDataLst>
                  <p:tags r:id="rId66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2" name="Group 208"/>
            <p:cNvGrpSpPr/>
            <p:nvPr>
              <p:custDataLst>
                <p:tags r:id="rId67"/>
              </p:custDataLst>
            </p:nvPr>
          </p:nvGrpSpPr>
          <p:grpSpPr>
            <a:xfrm>
              <a:off x="1636" y="3268"/>
              <a:ext cx="1860" cy="227"/>
              <a:chOff x="1247" y="2568"/>
              <a:chExt cx="1860" cy="227"/>
            </a:xfrm>
            <a:grpFill/>
          </p:grpSpPr>
          <p:sp>
            <p:nvSpPr>
              <p:cNvPr id="67" name="AutoShape 209"/>
              <p:cNvSpPr>
                <a:spLocks noChangeArrowheads="1"/>
              </p:cNvSpPr>
              <p:nvPr>
                <p:custDataLst>
                  <p:tags r:id="rId68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8" name="AutoShape 210"/>
              <p:cNvSpPr>
                <a:spLocks noChangeArrowheads="1"/>
              </p:cNvSpPr>
              <p:nvPr>
                <p:custDataLst>
                  <p:tags r:id="rId69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9" name="AutoShape 211"/>
              <p:cNvSpPr>
                <a:spLocks noChangeArrowheads="1"/>
              </p:cNvSpPr>
              <p:nvPr>
                <p:custDataLst>
                  <p:tags r:id="rId70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0" name="AutoShape 212"/>
              <p:cNvSpPr>
                <a:spLocks noChangeArrowheads="1"/>
              </p:cNvSpPr>
              <p:nvPr>
                <p:custDataLst>
                  <p:tags r:id="rId71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1" name="AutoShape 213"/>
              <p:cNvSpPr>
                <a:spLocks noChangeArrowheads="1"/>
              </p:cNvSpPr>
              <p:nvPr>
                <p:custDataLst>
                  <p:tags r:id="rId72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2" name="AutoShape 214"/>
              <p:cNvSpPr>
                <a:spLocks noChangeArrowheads="1"/>
              </p:cNvSpPr>
              <p:nvPr>
                <p:custDataLst>
                  <p:tags r:id="rId73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3" name="AutoShape 215"/>
              <p:cNvSpPr>
                <a:spLocks noChangeArrowheads="1"/>
              </p:cNvSpPr>
              <p:nvPr>
                <p:custDataLst>
                  <p:tags r:id="rId74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4" name="AutoShape 216"/>
              <p:cNvSpPr>
                <a:spLocks noChangeArrowheads="1"/>
              </p:cNvSpPr>
              <p:nvPr>
                <p:custDataLst>
                  <p:tags r:id="rId75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5" name="AutoShape 217"/>
              <p:cNvSpPr>
                <a:spLocks noChangeArrowheads="1"/>
              </p:cNvSpPr>
              <p:nvPr>
                <p:custDataLst>
                  <p:tags r:id="rId76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6" name="AutoShape 218"/>
              <p:cNvSpPr>
                <a:spLocks noChangeArrowheads="1"/>
              </p:cNvSpPr>
              <p:nvPr>
                <p:custDataLst>
                  <p:tags r:id="rId77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3" name="Group 219"/>
            <p:cNvGrpSpPr/>
            <p:nvPr>
              <p:custDataLst>
                <p:tags r:id="rId78"/>
              </p:custDataLst>
            </p:nvPr>
          </p:nvGrpSpPr>
          <p:grpSpPr>
            <a:xfrm>
              <a:off x="1583" y="3321"/>
              <a:ext cx="1860" cy="227"/>
              <a:chOff x="1247" y="2568"/>
              <a:chExt cx="1860" cy="227"/>
            </a:xfrm>
            <a:grpFill/>
          </p:grpSpPr>
          <p:sp>
            <p:nvSpPr>
              <p:cNvPr id="57" name="AutoShape 220"/>
              <p:cNvSpPr>
                <a:spLocks noChangeArrowheads="1"/>
              </p:cNvSpPr>
              <p:nvPr>
                <p:custDataLst>
                  <p:tags r:id="rId79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8" name="AutoShape 221"/>
              <p:cNvSpPr>
                <a:spLocks noChangeArrowheads="1"/>
              </p:cNvSpPr>
              <p:nvPr>
                <p:custDataLst>
                  <p:tags r:id="rId80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9" name="AutoShape 222"/>
              <p:cNvSpPr>
                <a:spLocks noChangeArrowheads="1"/>
              </p:cNvSpPr>
              <p:nvPr>
                <p:custDataLst>
                  <p:tags r:id="rId81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0" name="AutoShape 223"/>
              <p:cNvSpPr>
                <a:spLocks noChangeArrowheads="1"/>
              </p:cNvSpPr>
              <p:nvPr>
                <p:custDataLst>
                  <p:tags r:id="rId82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1" name="AutoShape 224"/>
              <p:cNvSpPr>
                <a:spLocks noChangeArrowheads="1"/>
              </p:cNvSpPr>
              <p:nvPr>
                <p:custDataLst>
                  <p:tags r:id="rId83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2" name="AutoShape 225"/>
              <p:cNvSpPr>
                <a:spLocks noChangeArrowheads="1"/>
              </p:cNvSpPr>
              <p:nvPr>
                <p:custDataLst>
                  <p:tags r:id="rId84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3" name="AutoShape 226"/>
              <p:cNvSpPr>
                <a:spLocks noChangeArrowheads="1"/>
              </p:cNvSpPr>
              <p:nvPr>
                <p:custDataLst>
                  <p:tags r:id="rId85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4" name="AutoShape 227"/>
              <p:cNvSpPr>
                <a:spLocks noChangeArrowheads="1"/>
              </p:cNvSpPr>
              <p:nvPr>
                <p:custDataLst>
                  <p:tags r:id="rId86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5" name="AutoShape 228"/>
              <p:cNvSpPr>
                <a:spLocks noChangeArrowheads="1"/>
              </p:cNvSpPr>
              <p:nvPr>
                <p:custDataLst>
                  <p:tags r:id="rId87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6" name="AutoShape 229"/>
              <p:cNvSpPr>
                <a:spLocks noChangeArrowheads="1"/>
              </p:cNvSpPr>
              <p:nvPr>
                <p:custDataLst>
                  <p:tags r:id="rId88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4" name="Group 230"/>
            <p:cNvGrpSpPr/>
            <p:nvPr>
              <p:custDataLst>
                <p:tags r:id="rId89"/>
              </p:custDataLst>
            </p:nvPr>
          </p:nvGrpSpPr>
          <p:grpSpPr>
            <a:xfrm>
              <a:off x="1519" y="3385"/>
              <a:ext cx="1860" cy="227"/>
              <a:chOff x="1247" y="2568"/>
              <a:chExt cx="1860" cy="227"/>
            </a:xfrm>
            <a:grpFill/>
          </p:grpSpPr>
          <p:sp>
            <p:nvSpPr>
              <p:cNvPr id="47" name="AutoShape 231"/>
              <p:cNvSpPr>
                <a:spLocks noChangeArrowheads="1"/>
              </p:cNvSpPr>
              <p:nvPr>
                <p:custDataLst>
                  <p:tags r:id="rId90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8" name="AutoShape 232"/>
              <p:cNvSpPr>
                <a:spLocks noChangeArrowheads="1"/>
              </p:cNvSpPr>
              <p:nvPr>
                <p:custDataLst>
                  <p:tags r:id="rId91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9" name="AutoShape 233"/>
              <p:cNvSpPr>
                <a:spLocks noChangeArrowheads="1"/>
              </p:cNvSpPr>
              <p:nvPr>
                <p:custDataLst>
                  <p:tags r:id="rId92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0" name="AutoShape 234"/>
              <p:cNvSpPr>
                <a:spLocks noChangeArrowheads="1"/>
              </p:cNvSpPr>
              <p:nvPr>
                <p:custDataLst>
                  <p:tags r:id="rId93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1" name="AutoShape 235"/>
              <p:cNvSpPr>
                <a:spLocks noChangeArrowheads="1"/>
              </p:cNvSpPr>
              <p:nvPr>
                <p:custDataLst>
                  <p:tags r:id="rId94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2" name="AutoShape 236"/>
              <p:cNvSpPr>
                <a:spLocks noChangeArrowheads="1"/>
              </p:cNvSpPr>
              <p:nvPr>
                <p:custDataLst>
                  <p:tags r:id="rId95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3" name="AutoShape 237"/>
              <p:cNvSpPr>
                <a:spLocks noChangeArrowheads="1"/>
              </p:cNvSpPr>
              <p:nvPr>
                <p:custDataLst>
                  <p:tags r:id="rId96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4" name="AutoShape 238"/>
              <p:cNvSpPr>
                <a:spLocks noChangeArrowheads="1"/>
              </p:cNvSpPr>
              <p:nvPr>
                <p:custDataLst>
                  <p:tags r:id="rId97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5" name="AutoShape 239"/>
              <p:cNvSpPr>
                <a:spLocks noChangeArrowheads="1"/>
              </p:cNvSpPr>
              <p:nvPr>
                <p:custDataLst>
                  <p:tags r:id="rId98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6" name="AutoShape 240"/>
              <p:cNvSpPr>
                <a:spLocks noChangeArrowheads="1"/>
              </p:cNvSpPr>
              <p:nvPr>
                <p:custDataLst>
                  <p:tags r:id="rId99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5" name="Group 241"/>
            <p:cNvGrpSpPr/>
            <p:nvPr>
              <p:custDataLst>
                <p:tags r:id="rId100"/>
              </p:custDataLst>
            </p:nvPr>
          </p:nvGrpSpPr>
          <p:grpSpPr>
            <a:xfrm>
              <a:off x="1465" y="3440"/>
              <a:ext cx="1860" cy="227"/>
              <a:chOff x="1247" y="2568"/>
              <a:chExt cx="1860" cy="227"/>
            </a:xfrm>
            <a:grpFill/>
          </p:grpSpPr>
          <p:sp>
            <p:nvSpPr>
              <p:cNvPr id="37" name="AutoShape 242"/>
              <p:cNvSpPr>
                <a:spLocks noChangeArrowheads="1"/>
              </p:cNvSpPr>
              <p:nvPr>
                <p:custDataLst>
                  <p:tags r:id="rId101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8" name="AutoShape 243"/>
              <p:cNvSpPr>
                <a:spLocks noChangeArrowheads="1"/>
              </p:cNvSpPr>
              <p:nvPr>
                <p:custDataLst>
                  <p:tags r:id="rId102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9" name="AutoShape 244"/>
              <p:cNvSpPr>
                <a:spLocks noChangeArrowheads="1"/>
              </p:cNvSpPr>
              <p:nvPr>
                <p:custDataLst>
                  <p:tags r:id="rId103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0" name="AutoShape 245"/>
              <p:cNvSpPr>
                <a:spLocks noChangeArrowheads="1"/>
              </p:cNvSpPr>
              <p:nvPr>
                <p:custDataLst>
                  <p:tags r:id="rId104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1" name="AutoShape 246"/>
              <p:cNvSpPr>
                <a:spLocks noChangeArrowheads="1"/>
              </p:cNvSpPr>
              <p:nvPr>
                <p:custDataLst>
                  <p:tags r:id="rId105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2" name="AutoShape 247"/>
              <p:cNvSpPr>
                <a:spLocks noChangeArrowheads="1"/>
              </p:cNvSpPr>
              <p:nvPr>
                <p:custDataLst>
                  <p:tags r:id="rId106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3" name="AutoShape 248"/>
              <p:cNvSpPr>
                <a:spLocks noChangeArrowheads="1"/>
              </p:cNvSpPr>
              <p:nvPr>
                <p:custDataLst>
                  <p:tags r:id="rId107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4" name="AutoShape 249"/>
              <p:cNvSpPr>
                <a:spLocks noChangeArrowheads="1"/>
              </p:cNvSpPr>
              <p:nvPr>
                <p:custDataLst>
                  <p:tags r:id="rId108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5" name="AutoShape 250"/>
              <p:cNvSpPr>
                <a:spLocks noChangeArrowheads="1"/>
              </p:cNvSpPr>
              <p:nvPr>
                <p:custDataLst>
                  <p:tags r:id="rId109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6" name="AutoShape 251"/>
              <p:cNvSpPr>
                <a:spLocks noChangeArrowheads="1"/>
              </p:cNvSpPr>
              <p:nvPr>
                <p:custDataLst>
                  <p:tags r:id="rId110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6" name="Group 252"/>
            <p:cNvGrpSpPr/>
            <p:nvPr>
              <p:custDataLst>
                <p:tags r:id="rId111"/>
              </p:custDataLst>
            </p:nvPr>
          </p:nvGrpSpPr>
          <p:grpSpPr>
            <a:xfrm>
              <a:off x="1402" y="3502"/>
              <a:ext cx="1860" cy="227"/>
              <a:chOff x="1247" y="2568"/>
              <a:chExt cx="1860" cy="227"/>
            </a:xfrm>
            <a:grpFill/>
          </p:grpSpPr>
          <p:sp>
            <p:nvSpPr>
              <p:cNvPr id="27" name="AutoShape 253"/>
              <p:cNvSpPr>
                <a:spLocks noChangeArrowheads="1"/>
              </p:cNvSpPr>
              <p:nvPr>
                <p:custDataLst>
                  <p:tags r:id="rId112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8" name="AutoShape 254"/>
              <p:cNvSpPr>
                <a:spLocks noChangeArrowheads="1"/>
              </p:cNvSpPr>
              <p:nvPr>
                <p:custDataLst>
                  <p:tags r:id="rId113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9" name="AutoShape 255"/>
              <p:cNvSpPr>
                <a:spLocks noChangeArrowheads="1"/>
              </p:cNvSpPr>
              <p:nvPr>
                <p:custDataLst>
                  <p:tags r:id="rId114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0" name="AutoShape 256"/>
              <p:cNvSpPr>
                <a:spLocks noChangeArrowheads="1"/>
              </p:cNvSpPr>
              <p:nvPr>
                <p:custDataLst>
                  <p:tags r:id="rId115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1" name="AutoShape 257"/>
              <p:cNvSpPr>
                <a:spLocks noChangeArrowheads="1"/>
              </p:cNvSpPr>
              <p:nvPr>
                <p:custDataLst>
                  <p:tags r:id="rId116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2" name="AutoShape 258"/>
              <p:cNvSpPr>
                <a:spLocks noChangeArrowheads="1"/>
              </p:cNvSpPr>
              <p:nvPr>
                <p:custDataLst>
                  <p:tags r:id="rId117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3" name="AutoShape 259"/>
              <p:cNvSpPr>
                <a:spLocks noChangeArrowheads="1"/>
              </p:cNvSpPr>
              <p:nvPr>
                <p:custDataLst>
                  <p:tags r:id="rId118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4" name="AutoShape 260"/>
              <p:cNvSpPr>
                <a:spLocks noChangeArrowheads="1"/>
              </p:cNvSpPr>
              <p:nvPr>
                <p:custDataLst>
                  <p:tags r:id="rId119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5" name="AutoShape 261"/>
              <p:cNvSpPr>
                <a:spLocks noChangeArrowheads="1"/>
              </p:cNvSpPr>
              <p:nvPr>
                <p:custDataLst>
                  <p:tags r:id="rId120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6" name="AutoShape 262"/>
              <p:cNvSpPr>
                <a:spLocks noChangeArrowheads="1"/>
              </p:cNvSpPr>
              <p:nvPr>
                <p:custDataLst>
                  <p:tags r:id="rId121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18" name="Group 263"/>
            <p:cNvGrpSpPr/>
            <p:nvPr>
              <p:custDataLst>
                <p:tags r:id="rId122"/>
              </p:custDataLst>
            </p:nvPr>
          </p:nvGrpSpPr>
          <p:grpSpPr>
            <a:xfrm>
              <a:off x="1338" y="3557"/>
              <a:ext cx="1860" cy="227"/>
              <a:chOff x="1247" y="2568"/>
              <a:chExt cx="1860" cy="227"/>
            </a:xfrm>
            <a:grpFill/>
          </p:grpSpPr>
          <p:sp>
            <p:nvSpPr>
              <p:cNvPr id="119" name="AutoShape 264"/>
              <p:cNvSpPr>
                <a:spLocks noChangeArrowheads="1"/>
              </p:cNvSpPr>
              <p:nvPr>
                <p:custDataLst>
                  <p:tags r:id="rId123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0" name="AutoShape 265"/>
              <p:cNvSpPr>
                <a:spLocks noChangeArrowheads="1"/>
              </p:cNvSpPr>
              <p:nvPr>
                <p:custDataLst>
                  <p:tags r:id="rId124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1" name="AutoShape 266"/>
              <p:cNvSpPr>
                <a:spLocks noChangeArrowheads="1"/>
              </p:cNvSpPr>
              <p:nvPr>
                <p:custDataLst>
                  <p:tags r:id="rId125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2" name="AutoShape 267"/>
              <p:cNvSpPr>
                <a:spLocks noChangeArrowheads="1"/>
              </p:cNvSpPr>
              <p:nvPr>
                <p:custDataLst>
                  <p:tags r:id="rId126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3" name="AutoShape 268"/>
              <p:cNvSpPr>
                <a:spLocks noChangeArrowheads="1"/>
              </p:cNvSpPr>
              <p:nvPr>
                <p:custDataLst>
                  <p:tags r:id="rId127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4" name="AutoShape 269"/>
              <p:cNvSpPr>
                <a:spLocks noChangeArrowheads="1"/>
              </p:cNvSpPr>
              <p:nvPr>
                <p:custDataLst>
                  <p:tags r:id="rId128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5" name="AutoShape 270"/>
              <p:cNvSpPr>
                <a:spLocks noChangeArrowheads="1"/>
              </p:cNvSpPr>
              <p:nvPr>
                <p:custDataLst>
                  <p:tags r:id="rId129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6" name="AutoShape 271"/>
              <p:cNvSpPr>
                <a:spLocks noChangeArrowheads="1"/>
              </p:cNvSpPr>
              <p:nvPr>
                <p:custDataLst>
                  <p:tags r:id="rId130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28" name="AutoShape 272"/>
              <p:cNvSpPr>
                <a:spLocks noChangeArrowheads="1"/>
              </p:cNvSpPr>
              <p:nvPr>
                <p:custDataLst>
                  <p:tags r:id="rId131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29" name="AutoShape 273"/>
              <p:cNvSpPr>
                <a:spLocks noChangeArrowheads="1"/>
              </p:cNvSpPr>
              <p:nvPr>
                <p:custDataLst>
                  <p:tags r:id="rId132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</p:grpSp>
      <p:grpSp>
        <p:nvGrpSpPr>
          <p:cNvPr id="230" name="Group 163" title=""/>
          <p:cNvGrpSpPr/>
          <p:nvPr>
            <p:custDataLst>
              <p:tags r:id="rId133"/>
            </p:custDataLst>
          </p:nvPr>
        </p:nvGrpSpPr>
        <p:grpSpPr>
          <a:xfrm>
            <a:off x="1980015" y="4897869"/>
            <a:ext cx="3730625" cy="1138238"/>
            <a:chOff x="1338" y="3067"/>
            <a:chExt cx="2350" cy="717"/>
          </a:xfrm>
          <a:solidFill>
            <a:srgbClr val="66CCFF"/>
          </a:solidFill>
        </p:grpSpPr>
        <p:grpSp>
          <p:nvGrpSpPr>
            <p:cNvPr id="231" name="Group 164"/>
            <p:cNvGrpSpPr/>
            <p:nvPr>
              <p:custDataLst>
                <p:tags r:id="rId134"/>
              </p:custDataLst>
            </p:nvPr>
          </p:nvGrpSpPr>
          <p:grpSpPr>
            <a:xfrm>
              <a:off x="1828" y="3067"/>
              <a:ext cx="1860" cy="227"/>
              <a:chOff x="1247" y="2568"/>
              <a:chExt cx="1860" cy="227"/>
            </a:xfrm>
            <a:grpFill/>
          </p:grpSpPr>
          <p:sp>
            <p:nvSpPr>
              <p:cNvPr id="232" name="AutoShape 165"/>
              <p:cNvSpPr>
                <a:spLocks noChangeArrowheads="1"/>
              </p:cNvSpPr>
              <p:nvPr>
                <p:custDataLst>
                  <p:tags r:id="rId135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33" name="AutoShape 166"/>
              <p:cNvSpPr>
                <a:spLocks noChangeArrowheads="1"/>
              </p:cNvSpPr>
              <p:nvPr>
                <p:custDataLst>
                  <p:tags r:id="rId136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34" name="AutoShape 167"/>
              <p:cNvSpPr>
                <a:spLocks noChangeArrowheads="1"/>
              </p:cNvSpPr>
              <p:nvPr>
                <p:custDataLst>
                  <p:tags r:id="rId137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35" name="AutoShape 168"/>
              <p:cNvSpPr>
                <a:spLocks noChangeArrowheads="1"/>
              </p:cNvSpPr>
              <p:nvPr>
                <p:custDataLst>
                  <p:tags r:id="rId138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36" name="AutoShape 169"/>
              <p:cNvSpPr>
                <a:spLocks noChangeArrowheads="1"/>
              </p:cNvSpPr>
              <p:nvPr>
                <p:custDataLst>
                  <p:tags r:id="rId139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37" name="AutoShape 170"/>
              <p:cNvSpPr>
                <a:spLocks noChangeArrowheads="1"/>
              </p:cNvSpPr>
              <p:nvPr>
                <p:custDataLst>
                  <p:tags r:id="rId140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38" name="AutoShape 171"/>
              <p:cNvSpPr>
                <a:spLocks noChangeArrowheads="1"/>
              </p:cNvSpPr>
              <p:nvPr>
                <p:custDataLst>
                  <p:tags r:id="rId141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39" name="AutoShape 172"/>
              <p:cNvSpPr>
                <a:spLocks noChangeArrowheads="1"/>
              </p:cNvSpPr>
              <p:nvPr>
                <p:custDataLst>
                  <p:tags r:id="rId142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0" name="AutoShape 173"/>
              <p:cNvSpPr>
                <a:spLocks noChangeArrowheads="1"/>
              </p:cNvSpPr>
              <p:nvPr>
                <p:custDataLst>
                  <p:tags r:id="rId143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1" name="AutoShape 174"/>
              <p:cNvSpPr>
                <a:spLocks noChangeArrowheads="1"/>
              </p:cNvSpPr>
              <p:nvPr>
                <p:custDataLst>
                  <p:tags r:id="rId144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42" name="Group 175"/>
            <p:cNvGrpSpPr/>
            <p:nvPr>
              <p:custDataLst>
                <p:tags r:id="rId145"/>
              </p:custDataLst>
            </p:nvPr>
          </p:nvGrpSpPr>
          <p:grpSpPr>
            <a:xfrm>
              <a:off x="1782" y="3112"/>
              <a:ext cx="1860" cy="227"/>
              <a:chOff x="1247" y="2568"/>
              <a:chExt cx="1860" cy="227"/>
            </a:xfrm>
            <a:grpFill/>
          </p:grpSpPr>
          <p:sp>
            <p:nvSpPr>
              <p:cNvPr id="243" name="AutoShape 176"/>
              <p:cNvSpPr>
                <a:spLocks noChangeArrowheads="1"/>
              </p:cNvSpPr>
              <p:nvPr>
                <p:custDataLst>
                  <p:tags r:id="rId146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4" name="AutoShape 177"/>
              <p:cNvSpPr>
                <a:spLocks noChangeArrowheads="1"/>
              </p:cNvSpPr>
              <p:nvPr>
                <p:custDataLst>
                  <p:tags r:id="rId147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5" name="AutoShape 178"/>
              <p:cNvSpPr>
                <a:spLocks noChangeArrowheads="1"/>
              </p:cNvSpPr>
              <p:nvPr>
                <p:custDataLst>
                  <p:tags r:id="rId148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6" name="AutoShape 179"/>
              <p:cNvSpPr>
                <a:spLocks noChangeArrowheads="1"/>
              </p:cNvSpPr>
              <p:nvPr>
                <p:custDataLst>
                  <p:tags r:id="rId149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7" name="AutoShape 180"/>
              <p:cNvSpPr>
                <a:spLocks noChangeArrowheads="1"/>
              </p:cNvSpPr>
              <p:nvPr>
                <p:custDataLst>
                  <p:tags r:id="rId150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8" name="AutoShape 181"/>
              <p:cNvSpPr>
                <a:spLocks noChangeArrowheads="1"/>
              </p:cNvSpPr>
              <p:nvPr>
                <p:custDataLst>
                  <p:tags r:id="rId151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49" name="AutoShape 182"/>
              <p:cNvSpPr>
                <a:spLocks noChangeArrowheads="1"/>
              </p:cNvSpPr>
              <p:nvPr>
                <p:custDataLst>
                  <p:tags r:id="rId152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50" name="AutoShape 183"/>
              <p:cNvSpPr>
                <a:spLocks noChangeArrowheads="1"/>
              </p:cNvSpPr>
              <p:nvPr>
                <p:custDataLst>
                  <p:tags r:id="rId153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51" name="AutoShape 184"/>
              <p:cNvSpPr>
                <a:spLocks noChangeArrowheads="1"/>
              </p:cNvSpPr>
              <p:nvPr>
                <p:custDataLst>
                  <p:tags r:id="rId154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52" name="AutoShape 185"/>
              <p:cNvSpPr>
                <a:spLocks noChangeArrowheads="1"/>
              </p:cNvSpPr>
              <p:nvPr>
                <p:custDataLst>
                  <p:tags r:id="rId155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53" name="Group 186"/>
            <p:cNvGrpSpPr/>
            <p:nvPr>
              <p:custDataLst>
                <p:tags r:id="rId156"/>
              </p:custDataLst>
            </p:nvPr>
          </p:nvGrpSpPr>
          <p:grpSpPr>
            <a:xfrm>
              <a:off x="1737" y="3157"/>
              <a:ext cx="1860" cy="227"/>
              <a:chOff x="1247" y="2568"/>
              <a:chExt cx="1860" cy="227"/>
            </a:xfrm>
            <a:grpFill/>
          </p:grpSpPr>
          <p:sp>
            <p:nvSpPr>
              <p:cNvPr id="254" name="AutoShape 187"/>
              <p:cNvSpPr>
                <a:spLocks noChangeArrowheads="1"/>
              </p:cNvSpPr>
              <p:nvPr>
                <p:custDataLst>
                  <p:tags r:id="rId157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55" name="AutoShape 188"/>
              <p:cNvSpPr>
                <a:spLocks noChangeArrowheads="1"/>
              </p:cNvSpPr>
              <p:nvPr>
                <p:custDataLst>
                  <p:tags r:id="rId158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56" name="AutoShape 189"/>
              <p:cNvSpPr>
                <a:spLocks noChangeArrowheads="1"/>
              </p:cNvSpPr>
              <p:nvPr>
                <p:custDataLst>
                  <p:tags r:id="rId159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57" name="AutoShape 190"/>
              <p:cNvSpPr>
                <a:spLocks noChangeArrowheads="1"/>
              </p:cNvSpPr>
              <p:nvPr>
                <p:custDataLst>
                  <p:tags r:id="rId160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58" name="AutoShape 191"/>
              <p:cNvSpPr>
                <a:spLocks noChangeArrowheads="1"/>
              </p:cNvSpPr>
              <p:nvPr>
                <p:custDataLst>
                  <p:tags r:id="rId161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59" name="AutoShape 192"/>
              <p:cNvSpPr>
                <a:spLocks noChangeArrowheads="1"/>
              </p:cNvSpPr>
              <p:nvPr>
                <p:custDataLst>
                  <p:tags r:id="rId162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60" name="AutoShape 193"/>
              <p:cNvSpPr>
                <a:spLocks noChangeArrowheads="1"/>
              </p:cNvSpPr>
              <p:nvPr>
                <p:custDataLst>
                  <p:tags r:id="rId163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61" name="AutoShape 194"/>
              <p:cNvSpPr>
                <a:spLocks noChangeArrowheads="1"/>
              </p:cNvSpPr>
              <p:nvPr>
                <p:custDataLst>
                  <p:tags r:id="rId164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62" name="AutoShape 195"/>
              <p:cNvSpPr>
                <a:spLocks noChangeArrowheads="1"/>
              </p:cNvSpPr>
              <p:nvPr>
                <p:custDataLst>
                  <p:tags r:id="rId165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63" name="AutoShape 196"/>
              <p:cNvSpPr>
                <a:spLocks noChangeArrowheads="1"/>
              </p:cNvSpPr>
              <p:nvPr>
                <p:custDataLst>
                  <p:tags r:id="rId166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64" name="Group 197"/>
            <p:cNvGrpSpPr/>
            <p:nvPr>
              <p:custDataLst>
                <p:tags r:id="rId167"/>
              </p:custDataLst>
            </p:nvPr>
          </p:nvGrpSpPr>
          <p:grpSpPr>
            <a:xfrm>
              <a:off x="1692" y="3212"/>
              <a:ext cx="1860" cy="227"/>
              <a:chOff x="1247" y="2568"/>
              <a:chExt cx="1860" cy="227"/>
            </a:xfrm>
            <a:grpFill/>
          </p:grpSpPr>
          <p:sp>
            <p:nvSpPr>
              <p:cNvPr id="265" name="AutoShape 198"/>
              <p:cNvSpPr>
                <a:spLocks noChangeArrowheads="1"/>
              </p:cNvSpPr>
              <p:nvPr>
                <p:custDataLst>
                  <p:tags r:id="rId168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66" name="AutoShape 199"/>
              <p:cNvSpPr>
                <a:spLocks noChangeArrowheads="1"/>
              </p:cNvSpPr>
              <p:nvPr>
                <p:custDataLst>
                  <p:tags r:id="rId169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67" name="AutoShape 200"/>
              <p:cNvSpPr>
                <a:spLocks noChangeArrowheads="1"/>
              </p:cNvSpPr>
              <p:nvPr>
                <p:custDataLst>
                  <p:tags r:id="rId170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68" name="AutoShape 201"/>
              <p:cNvSpPr>
                <a:spLocks noChangeArrowheads="1"/>
              </p:cNvSpPr>
              <p:nvPr>
                <p:custDataLst>
                  <p:tags r:id="rId171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69" name="AutoShape 202"/>
              <p:cNvSpPr>
                <a:spLocks noChangeArrowheads="1"/>
              </p:cNvSpPr>
              <p:nvPr>
                <p:custDataLst>
                  <p:tags r:id="rId172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70" name="AutoShape 203"/>
              <p:cNvSpPr>
                <a:spLocks noChangeArrowheads="1"/>
              </p:cNvSpPr>
              <p:nvPr>
                <p:custDataLst>
                  <p:tags r:id="rId173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71" name="AutoShape 204"/>
              <p:cNvSpPr>
                <a:spLocks noChangeArrowheads="1"/>
              </p:cNvSpPr>
              <p:nvPr>
                <p:custDataLst>
                  <p:tags r:id="rId174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72" name="AutoShape 205"/>
              <p:cNvSpPr>
                <a:spLocks noChangeArrowheads="1"/>
              </p:cNvSpPr>
              <p:nvPr>
                <p:custDataLst>
                  <p:tags r:id="rId175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73" name="AutoShape 206"/>
              <p:cNvSpPr>
                <a:spLocks noChangeArrowheads="1"/>
              </p:cNvSpPr>
              <p:nvPr>
                <p:custDataLst>
                  <p:tags r:id="rId176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74" name="AutoShape 207"/>
              <p:cNvSpPr>
                <a:spLocks noChangeArrowheads="1"/>
              </p:cNvSpPr>
              <p:nvPr>
                <p:custDataLst>
                  <p:tags r:id="rId177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75" name="Group 208"/>
            <p:cNvGrpSpPr/>
            <p:nvPr>
              <p:custDataLst>
                <p:tags r:id="rId178"/>
              </p:custDataLst>
            </p:nvPr>
          </p:nvGrpSpPr>
          <p:grpSpPr>
            <a:xfrm>
              <a:off x="1636" y="3268"/>
              <a:ext cx="1860" cy="227"/>
              <a:chOff x="1247" y="2568"/>
              <a:chExt cx="1860" cy="227"/>
            </a:xfrm>
            <a:grpFill/>
          </p:grpSpPr>
          <p:sp>
            <p:nvSpPr>
              <p:cNvPr id="276" name="AutoShape 209"/>
              <p:cNvSpPr>
                <a:spLocks noChangeArrowheads="1"/>
              </p:cNvSpPr>
              <p:nvPr>
                <p:custDataLst>
                  <p:tags r:id="rId179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77" name="AutoShape 210"/>
              <p:cNvSpPr>
                <a:spLocks noChangeArrowheads="1"/>
              </p:cNvSpPr>
              <p:nvPr>
                <p:custDataLst>
                  <p:tags r:id="rId180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78" name="AutoShape 211"/>
              <p:cNvSpPr>
                <a:spLocks noChangeArrowheads="1"/>
              </p:cNvSpPr>
              <p:nvPr>
                <p:custDataLst>
                  <p:tags r:id="rId181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79" name="AutoShape 212"/>
              <p:cNvSpPr>
                <a:spLocks noChangeArrowheads="1"/>
              </p:cNvSpPr>
              <p:nvPr>
                <p:custDataLst>
                  <p:tags r:id="rId182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80" name="AutoShape 213"/>
              <p:cNvSpPr>
                <a:spLocks noChangeArrowheads="1"/>
              </p:cNvSpPr>
              <p:nvPr>
                <p:custDataLst>
                  <p:tags r:id="rId183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81" name="AutoShape 214"/>
              <p:cNvSpPr>
                <a:spLocks noChangeArrowheads="1"/>
              </p:cNvSpPr>
              <p:nvPr>
                <p:custDataLst>
                  <p:tags r:id="rId184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82" name="AutoShape 215"/>
              <p:cNvSpPr>
                <a:spLocks noChangeArrowheads="1"/>
              </p:cNvSpPr>
              <p:nvPr>
                <p:custDataLst>
                  <p:tags r:id="rId185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83" name="AutoShape 216"/>
              <p:cNvSpPr>
                <a:spLocks noChangeArrowheads="1"/>
              </p:cNvSpPr>
              <p:nvPr>
                <p:custDataLst>
                  <p:tags r:id="rId186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84" name="AutoShape 217"/>
              <p:cNvSpPr>
                <a:spLocks noChangeArrowheads="1"/>
              </p:cNvSpPr>
              <p:nvPr>
                <p:custDataLst>
                  <p:tags r:id="rId187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85" name="AutoShape 218"/>
              <p:cNvSpPr>
                <a:spLocks noChangeArrowheads="1"/>
              </p:cNvSpPr>
              <p:nvPr>
                <p:custDataLst>
                  <p:tags r:id="rId188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86" name="Group 219"/>
            <p:cNvGrpSpPr/>
            <p:nvPr>
              <p:custDataLst>
                <p:tags r:id="rId189"/>
              </p:custDataLst>
            </p:nvPr>
          </p:nvGrpSpPr>
          <p:grpSpPr>
            <a:xfrm>
              <a:off x="1583" y="3321"/>
              <a:ext cx="1860" cy="227"/>
              <a:chOff x="1247" y="2568"/>
              <a:chExt cx="1860" cy="227"/>
            </a:xfrm>
            <a:grpFill/>
          </p:grpSpPr>
          <p:sp>
            <p:nvSpPr>
              <p:cNvPr id="287" name="AutoShape 220"/>
              <p:cNvSpPr>
                <a:spLocks noChangeArrowheads="1"/>
              </p:cNvSpPr>
              <p:nvPr>
                <p:custDataLst>
                  <p:tags r:id="rId190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88" name="AutoShape 221"/>
              <p:cNvSpPr>
                <a:spLocks noChangeArrowheads="1"/>
              </p:cNvSpPr>
              <p:nvPr>
                <p:custDataLst>
                  <p:tags r:id="rId191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89" name="AutoShape 222"/>
              <p:cNvSpPr>
                <a:spLocks noChangeArrowheads="1"/>
              </p:cNvSpPr>
              <p:nvPr>
                <p:custDataLst>
                  <p:tags r:id="rId192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90" name="AutoShape 223"/>
              <p:cNvSpPr>
                <a:spLocks noChangeArrowheads="1"/>
              </p:cNvSpPr>
              <p:nvPr>
                <p:custDataLst>
                  <p:tags r:id="rId193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91" name="AutoShape 224"/>
              <p:cNvSpPr>
                <a:spLocks noChangeArrowheads="1"/>
              </p:cNvSpPr>
              <p:nvPr>
                <p:custDataLst>
                  <p:tags r:id="rId194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92" name="AutoShape 225"/>
              <p:cNvSpPr>
                <a:spLocks noChangeArrowheads="1"/>
              </p:cNvSpPr>
              <p:nvPr>
                <p:custDataLst>
                  <p:tags r:id="rId195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93" name="AutoShape 226"/>
              <p:cNvSpPr>
                <a:spLocks noChangeArrowheads="1"/>
              </p:cNvSpPr>
              <p:nvPr>
                <p:custDataLst>
                  <p:tags r:id="rId196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94" name="AutoShape 227"/>
              <p:cNvSpPr>
                <a:spLocks noChangeArrowheads="1"/>
              </p:cNvSpPr>
              <p:nvPr>
                <p:custDataLst>
                  <p:tags r:id="rId197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95" name="AutoShape 228"/>
              <p:cNvSpPr>
                <a:spLocks noChangeArrowheads="1"/>
              </p:cNvSpPr>
              <p:nvPr>
                <p:custDataLst>
                  <p:tags r:id="rId198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96" name="AutoShape 229"/>
              <p:cNvSpPr>
                <a:spLocks noChangeArrowheads="1"/>
              </p:cNvSpPr>
              <p:nvPr>
                <p:custDataLst>
                  <p:tags r:id="rId199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97" name="Group 230"/>
            <p:cNvGrpSpPr/>
            <p:nvPr>
              <p:custDataLst>
                <p:tags r:id="rId200"/>
              </p:custDataLst>
            </p:nvPr>
          </p:nvGrpSpPr>
          <p:grpSpPr>
            <a:xfrm>
              <a:off x="1519" y="3385"/>
              <a:ext cx="1860" cy="227"/>
              <a:chOff x="1247" y="2568"/>
              <a:chExt cx="1860" cy="227"/>
            </a:xfrm>
            <a:grpFill/>
          </p:grpSpPr>
          <p:sp>
            <p:nvSpPr>
              <p:cNvPr id="298" name="AutoShape 231"/>
              <p:cNvSpPr>
                <a:spLocks noChangeArrowheads="1"/>
              </p:cNvSpPr>
              <p:nvPr>
                <p:custDataLst>
                  <p:tags r:id="rId201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99" name="AutoShape 232"/>
              <p:cNvSpPr>
                <a:spLocks noChangeArrowheads="1"/>
              </p:cNvSpPr>
              <p:nvPr>
                <p:custDataLst>
                  <p:tags r:id="rId202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00" name="AutoShape 233"/>
              <p:cNvSpPr>
                <a:spLocks noChangeArrowheads="1"/>
              </p:cNvSpPr>
              <p:nvPr>
                <p:custDataLst>
                  <p:tags r:id="rId203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01" name="AutoShape 234"/>
              <p:cNvSpPr>
                <a:spLocks noChangeArrowheads="1"/>
              </p:cNvSpPr>
              <p:nvPr>
                <p:custDataLst>
                  <p:tags r:id="rId204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02" name="AutoShape 235"/>
              <p:cNvSpPr>
                <a:spLocks noChangeArrowheads="1"/>
              </p:cNvSpPr>
              <p:nvPr>
                <p:custDataLst>
                  <p:tags r:id="rId205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03" name="AutoShape 236"/>
              <p:cNvSpPr>
                <a:spLocks noChangeArrowheads="1"/>
              </p:cNvSpPr>
              <p:nvPr>
                <p:custDataLst>
                  <p:tags r:id="rId206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04" name="AutoShape 237"/>
              <p:cNvSpPr>
                <a:spLocks noChangeArrowheads="1"/>
              </p:cNvSpPr>
              <p:nvPr>
                <p:custDataLst>
                  <p:tags r:id="rId207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05" name="AutoShape 238"/>
              <p:cNvSpPr>
                <a:spLocks noChangeArrowheads="1"/>
              </p:cNvSpPr>
              <p:nvPr>
                <p:custDataLst>
                  <p:tags r:id="rId208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06" name="AutoShape 239"/>
              <p:cNvSpPr>
                <a:spLocks noChangeArrowheads="1"/>
              </p:cNvSpPr>
              <p:nvPr>
                <p:custDataLst>
                  <p:tags r:id="rId209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07" name="AutoShape 240"/>
              <p:cNvSpPr>
                <a:spLocks noChangeArrowheads="1"/>
              </p:cNvSpPr>
              <p:nvPr>
                <p:custDataLst>
                  <p:tags r:id="rId210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308" name="Group 241"/>
            <p:cNvGrpSpPr/>
            <p:nvPr>
              <p:custDataLst>
                <p:tags r:id="rId211"/>
              </p:custDataLst>
            </p:nvPr>
          </p:nvGrpSpPr>
          <p:grpSpPr>
            <a:xfrm>
              <a:off x="1465" y="3440"/>
              <a:ext cx="1860" cy="227"/>
              <a:chOff x="1247" y="2568"/>
              <a:chExt cx="1860" cy="227"/>
            </a:xfrm>
            <a:grpFill/>
          </p:grpSpPr>
          <p:sp>
            <p:nvSpPr>
              <p:cNvPr id="309" name="AutoShape 242"/>
              <p:cNvSpPr>
                <a:spLocks noChangeArrowheads="1"/>
              </p:cNvSpPr>
              <p:nvPr>
                <p:custDataLst>
                  <p:tags r:id="rId212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10" name="AutoShape 243"/>
              <p:cNvSpPr>
                <a:spLocks noChangeArrowheads="1"/>
              </p:cNvSpPr>
              <p:nvPr>
                <p:custDataLst>
                  <p:tags r:id="rId213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11" name="AutoShape 244"/>
              <p:cNvSpPr>
                <a:spLocks noChangeArrowheads="1"/>
              </p:cNvSpPr>
              <p:nvPr>
                <p:custDataLst>
                  <p:tags r:id="rId214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12" name="AutoShape 245"/>
              <p:cNvSpPr>
                <a:spLocks noChangeArrowheads="1"/>
              </p:cNvSpPr>
              <p:nvPr>
                <p:custDataLst>
                  <p:tags r:id="rId215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13" name="AutoShape 246"/>
              <p:cNvSpPr>
                <a:spLocks noChangeArrowheads="1"/>
              </p:cNvSpPr>
              <p:nvPr>
                <p:custDataLst>
                  <p:tags r:id="rId216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14" name="AutoShape 247"/>
              <p:cNvSpPr>
                <a:spLocks noChangeArrowheads="1"/>
              </p:cNvSpPr>
              <p:nvPr>
                <p:custDataLst>
                  <p:tags r:id="rId217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15" name="AutoShape 248"/>
              <p:cNvSpPr>
                <a:spLocks noChangeArrowheads="1"/>
              </p:cNvSpPr>
              <p:nvPr>
                <p:custDataLst>
                  <p:tags r:id="rId218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16" name="AutoShape 249"/>
              <p:cNvSpPr>
                <a:spLocks noChangeArrowheads="1"/>
              </p:cNvSpPr>
              <p:nvPr>
                <p:custDataLst>
                  <p:tags r:id="rId219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17" name="AutoShape 250"/>
              <p:cNvSpPr>
                <a:spLocks noChangeArrowheads="1"/>
              </p:cNvSpPr>
              <p:nvPr>
                <p:custDataLst>
                  <p:tags r:id="rId220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18" name="AutoShape 251"/>
              <p:cNvSpPr>
                <a:spLocks noChangeArrowheads="1"/>
              </p:cNvSpPr>
              <p:nvPr>
                <p:custDataLst>
                  <p:tags r:id="rId221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319" name="Group 252"/>
            <p:cNvGrpSpPr/>
            <p:nvPr>
              <p:custDataLst>
                <p:tags r:id="rId222"/>
              </p:custDataLst>
            </p:nvPr>
          </p:nvGrpSpPr>
          <p:grpSpPr>
            <a:xfrm>
              <a:off x="1402" y="3502"/>
              <a:ext cx="1860" cy="227"/>
              <a:chOff x="1247" y="2568"/>
              <a:chExt cx="1860" cy="227"/>
            </a:xfrm>
            <a:grpFill/>
          </p:grpSpPr>
          <p:sp>
            <p:nvSpPr>
              <p:cNvPr id="320" name="AutoShape 253"/>
              <p:cNvSpPr>
                <a:spLocks noChangeArrowheads="1"/>
              </p:cNvSpPr>
              <p:nvPr>
                <p:custDataLst>
                  <p:tags r:id="rId223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21" name="AutoShape 254"/>
              <p:cNvSpPr>
                <a:spLocks noChangeArrowheads="1"/>
              </p:cNvSpPr>
              <p:nvPr>
                <p:custDataLst>
                  <p:tags r:id="rId224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22" name="AutoShape 255"/>
              <p:cNvSpPr>
                <a:spLocks noChangeArrowheads="1"/>
              </p:cNvSpPr>
              <p:nvPr>
                <p:custDataLst>
                  <p:tags r:id="rId225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23" name="AutoShape 256"/>
              <p:cNvSpPr>
                <a:spLocks noChangeArrowheads="1"/>
              </p:cNvSpPr>
              <p:nvPr>
                <p:custDataLst>
                  <p:tags r:id="rId226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24" name="AutoShape 257"/>
              <p:cNvSpPr>
                <a:spLocks noChangeArrowheads="1"/>
              </p:cNvSpPr>
              <p:nvPr>
                <p:custDataLst>
                  <p:tags r:id="rId227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25" name="AutoShape 258"/>
              <p:cNvSpPr>
                <a:spLocks noChangeArrowheads="1"/>
              </p:cNvSpPr>
              <p:nvPr>
                <p:custDataLst>
                  <p:tags r:id="rId228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26" name="AutoShape 259"/>
              <p:cNvSpPr>
                <a:spLocks noChangeArrowheads="1"/>
              </p:cNvSpPr>
              <p:nvPr>
                <p:custDataLst>
                  <p:tags r:id="rId229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27" name="AutoShape 260"/>
              <p:cNvSpPr>
                <a:spLocks noChangeArrowheads="1"/>
              </p:cNvSpPr>
              <p:nvPr>
                <p:custDataLst>
                  <p:tags r:id="rId230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28" name="AutoShape 261"/>
              <p:cNvSpPr>
                <a:spLocks noChangeArrowheads="1"/>
              </p:cNvSpPr>
              <p:nvPr>
                <p:custDataLst>
                  <p:tags r:id="rId231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29" name="AutoShape 262"/>
              <p:cNvSpPr>
                <a:spLocks noChangeArrowheads="1"/>
              </p:cNvSpPr>
              <p:nvPr>
                <p:custDataLst>
                  <p:tags r:id="rId232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330" name="Group 263"/>
            <p:cNvGrpSpPr/>
            <p:nvPr>
              <p:custDataLst>
                <p:tags r:id="rId233"/>
              </p:custDataLst>
            </p:nvPr>
          </p:nvGrpSpPr>
          <p:grpSpPr>
            <a:xfrm>
              <a:off x="1338" y="3557"/>
              <a:ext cx="1860" cy="227"/>
              <a:chOff x="1247" y="2568"/>
              <a:chExt cx="1860" cy="227"/>
            </a:xfrm>
            <a:grpFill/>
          </p:grpSpPr>
          <p:sp>
            <p:nvSpPr>
              <p:cNvPr id="331" name="AutoShape 264"/>
              <p:cNvSpPr>
                <a:spLocks noChangeArrowheads="1"/>
              </p:cNvSpPr>
              <p:nvPr>
                <p:custDataLst>
                  <p:tags r:id="rId234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32" name="AutoShape 265"/>
              <p:cNvSpPr>
                <a:spLocks noChangeArrowheads="1"/>
              </p:cNvSpPr>
              <p:nvPr>
                <p:custDataLst>
                  <p:tags r:id="rId235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33" name="AutoShape 266"/>
              <p:cNvSpPr>
                <a:spLocks noChangeArrowheads="1"/>
              </p:cNvSpPr>
              <p:nvPr>
                <p:custDataLst>
                  <p:tags r:id="rId236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34" name="AutoShape 267"/>
              <p:cNvSpPr>
                <a:spLocks noChangeArrowheads="1"/>
              </p:cNvSpPr>
              <p:nvPr>
                <p:custDataLst>
                  <p:tags r:id="rId237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35" name="AutoShape 268"/>
              <p:cNvSpPr>
                <a:spLocks noChangeArrowheads="1"/>
              </p:cNvSpPr>
              <p:nvPr>
                <p:custDataLst>
                  <p:tags r:id="rId238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36" name="AutoShape 269"/>
              <p:cNvSpPr>
                <a:spLocks noChangeArrowheads="1"/>
              </p:cNvSpPr>
              <p:nvPr>
                <p:custDataLst>
                  <p:tags r:id="rId239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37" name="AutoShape 270"/>
              <p:cNvSpPr>
                <a:spLocks noChangeArrowheads="1"/>
              </p:cNvSpPr>
              <p:nvPr>
                <p:custDataLst>
                  <p:tags r:id="rId240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38" name="AutoShape 271"/>
              <p:cNvSpPr>
                <a:spLocks noChangeArrowheads="1"/>
              </p:cNvSpPr>
              <p:nvPr>
                <p:custDataLst>
                  <p:tags r:id="rId241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39" name="AutoShape 272"/>
              <p:cNvSpPr>
                <a:spLocks noChangeArrowheads="1"/>
              </p:cNvSpPr>
              <p:nvPr>
                <p:custDataLst>
                  <p:tags r:id="rId242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40" name="AutoShape 273"/>
              <p:cNvSpPr>
                <a:spLocks noChangeArrowheads="1"/>
              </p:cNvSpPr>
              <p:nvPr>
                <p:custDataLst>
                  <p:tags r:id="rId243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</p:grpSp>
      <p:grpSp>
        <p:nvGrpSpPr>
          <p:cNvPr id="341" name="Group 163" title=""/>
          <p:cNvGrpSpPr/>
          <p:nvPr>
            <p:custDataLst>
              <p:tags r:id="rId244"/>
            </p:custDataLst>
          </p:nvPr>
        </p:nvGrpSpPr>
        <p:grpSpPr>
          <a:xfrm>
            <a:off x="1980015" y="4622914"/>
            <a:ext cx="3730625" cy="1138238"/>
            <a:chOff x="1338" y="3067"/>
            <a:chExt cx="2350" cy="717"/>
          </a:xfrm>
          <a:solidFill>
            <a:srgbClr val="66CCFF"/>
          </a:solidFill>
        </p:grpSpPr>
        <p:grpSp>
          <p:nvGrpSpPr>
            <p:cNvPr id="342" name="Group 164"/>
            <p:cNvGrpSpPr/>
            <p:nvPr>
              <p:custDataLst>
                <p:tags r:id="rId245"/>
              </p:custDataLst>
            </p:nvPr>
          </p:nvGrpSpPr>
          <p:grpSpPr>
            <a:xfrm>
              <a:off x="1828" y="3067"/>
              <a:ext cx="1860" cy="227"/>
              <a:chOff x="1247" y="2568"/>
              <a:chExt cx="1860" cy="227"/>
            </a:xfrm>
            <a:grpFill/>
          </p:grpSpPr>
          <p:sp>
            <p:nvSpPr>
              <p:cNvPr id="343" name="AutoShape 165"/>
              <p:cNvSpPr>
                <a:spLocks noChangeArrowheads="1"/>
              </p:cNvSpPr>
              <p:nvPr>
                <p:custDataLst>
                  <p:tags r:id="rId246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44" name="AutoShape 166"/>
              <p:cNvSpPr>
                <a:spLocks noChangeArrowheads="1"/>
              </p:cNvSpPr>
              <p:nvPr>
                <p:custDataLst>
                  <p:tags r:id="rId247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45" name="AutoShape 167"/>
              <p:cNvSpPr>
                <a:spLocks noChangeArrowheads="1"/>
              </p:cNvSpPr>
              <p:nvPr>
                <p:custDataLst>
                  <p:tags r:id="rId248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46" name="AutoShape 168"/>
              <p:cNvSpPr>
                <a:spLocks noChangeArrowheads="1"/>
              </p:cNvSpPr>
              <p:nvPr>
                <p:custDataLst>
                  <p:tags r:id="rId249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47" name="AutoShape 169"/>
              <p:cNvSpPr>
                <a:spLocks noChangeArrowheads="1"/>
              </p:cNvSpPr>
              <p:nvPr>
                <p:custDataLst>
                  <p:tags r:id="rId250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48" name="AutoShape 170"/>
              <p:cNvSpPr>
                <a:spLocks noChangeArrowheads="1"/>
              </p:cNvSpPr>
              <p:nvPr>
                <p:custDataLst>
                  <p:tags r:id="rId251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49" name="AutoShape 171"/>
              <p:cNvSpPr>
                <a:spLocks noChangeArrowheads="1"/>
              </p:cNvSpPr>
              <p:nvPr>
                <p:custDataLst>
                  <p:tags r:id="rId252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50" name="AutoShape 172"/>
              <p:cNvSpPr>
                <a:spLocks noChangeArrowheads="1"/>
              </p:cNvSpPr>
              <p:nvPr>
                <p:custDataLst>
                  <p:tags r:id="rId253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51" name="AutoShape 173"/>
              <p:cNvSpPr>
                <a:spLocks noChangeArrowheads="1"/>
              </p:cNvSpPr>
              <p:nvPr>
                <p:custDataLst>
                  <p:tags r:id="rId254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52" name="AutoShape 174"/>
              <p:cNvSpPr>
                <a:spLocks noChangeArrowheads="1"/>
              </p:cNvSpPr>
              <p:nvPr>
                <p:custDataLst>
                  <p:tags r:id="rId255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353" name="Group 175"/>
            <p:cNvGrpSpPr/>
            <p:nvPr>
              <p:custDataLst>
                <p:tags r:id="rId256"/>
              </p:custDataLst>
            </p:nvPr>
          </p:nvGrpSpPr>
          <p:grpSpPr>
            <a:xfrm>
              <a:off x="1782" y="3112"/>
              <a:ext cx="1860" cy="227"/>
              <a:chOff x="1247" y="2568"/>
              <a:chExt cx="1860" cy="227"/>
            </a:xfrm>
            <a:grpFill/>
          </p:grpSpPr>
          <p:sp>
            <p:nvSpPr>
              <p:cNvPr id="354" name="AutoShape 176"/>
              <p:cNvSpPr>
                <a:spLocks noChangeArrowheads="1"/>
              </p:cNvSpPr>
              <p:nvPr>
                <p:custDataLst>
                  <p:tags r:id="rId257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55" name="AutoShape 177"/>
              <p:cNvSpPr>
                <a:spLocks noChangeArrowheads="1"/>
              </p:cNvSpPr>
              <p:nvPr>
                <p:custDataLst>
                  <p:tags r:id="rId258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56" name="AutoShape 178"/>
              <p:cNvSpPr>
                <a:spLocks noChangeArrowheads="1"/>
              </p:cNvSpPr>
              <p:nvPr>
                <p:custDataLst>
                  <p:tags r:id="rId259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57" name="AutoShape 179"/>
              <p:cNvSpPr>
                <a:spLocks noChangeArrowheads="1"/>
              </p:cNvSpPr>
              <p:nvPr>
                <p:custDataLst>
                  <p:tags r:id="rId260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58" name="AutoShape 180"/>
              <p:cNvSpPr>
                <a:spLocks noChangeArrowheads="1"/>
              </p:cNvSpPr>
              <p:nvPr>
                <p:custDataLst>
                  <p:tags r:id="rId261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59" name="AutoShape 181"/>
              <p:cNvSpPr>
                <a:spLocks noChangeArrowheads="1"/>
              </p:cNvSpPr>
              <p:nvPr>
                <p:custDataLst>
                  <p:tags r:id="rId262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60" name="AutoShape 182"/>
              <p:cNvSpPr>
                <a:spLocks noChangeArrowheads="1"/>
              </p:cNvSpPr>
              <p:nvPr>
                <p:custDataLst>
                  <p:tags r:id="rId263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61" name="AutoShape 183"/>
              <p:cNvSpPr>
                <a:spLocks noChangeArrowheads="1"/>
              </p:cNvSpPr>
              <p:nvPr>
                <p:custDataLst>
                  <p:tags r:id="rId264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62" name="AutoShape 184"/>
              <p:cNvSpPr>
                <a:spLocks noChangeArrowheads="1"/>
              </p:cNvSpPr>
              <p:nvPr>
                <p:custDataLst>
                  <p:tags r:id="rId265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63" name="AutoShape 185"/>
              <p:cNvSpPr>
                <a:spLocks noChangeArrowheads="1"/>
              </p:cNvSpPr>
              <p:nvPr>
                <p:custDataLst>
                  <p:tags r:id="rId266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364" name="Group 186"/>
            <p:cNvGrpSpPr/>
            <p:nvPr>
              <p:custDataLst>
                <p:tags r:id="rId267"/>
              </p:custDataLst>
            </p:nvPr>
          </p:nvGrpSpPr>
          <p:grpSpPr>
            <a:xfrm>
              <a:off x="1737" y="3157"/>
              <a:ext cx="1860" cy="227"/>
              <a:chOff x="1247" y="2568"/>
              <a:chExt cx="1860" cy="227"/>
            </a:xfrm>
            <a:grpFill/>
          </p:grpSpPr>
          <p:sp>
            <p:nvSpPr>
              <p:cNvPr id="365" name="AutoShape 187"/>
              <p:cNvSpPr>
                <a:spLocks noChangeArrowheads="1"/>
              </p:cNvSpPr>
              <p:nvPr>
                <p:custDataLst>
                  <p:tags r:id="rId268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66" name="AutoShape 188"/>
              <p:cNvSpPr>
                <a:spLocks noChangeArrowheads="1"/>
              </p:cNvSpPr>
              <p:nvPr>
                <p:custDataLst>
                  <p:tags r:id="rId269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67" name="AutoShape 189"/>
              <p:cNvSpPr>
                <a:spLocks noChangeArrowheads="1"/>
              </p:cNvSpPr>
              <p:nvPr>
                <p:custDataLst>
                  <p:tags r:id="rId270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68" name="AutoShape 190"/>
              <p:cNvSpPr>
                <a:spLocks noChangeArrowheads="1"/>
              </p:cNvSpPr>
              <p:nvPr>
                <p:custDataLst>
                  <p:tags r:id="rId271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69" name="AutoShape 191"/>
              <p:cNvSpPr>
                <a:spLocks noChangeArrowheads="1"/>
              </p:cNvSpPr>
              <p:nvPr>
                <p:custDataLst>
                  <p:tags r:id="rId272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70" name="AutoShape 192"/>
              <p:cNvSpPr>
                <a:spLocks noChangeArrowheads="1"/>
              </p:cNvSpPr>
              <p:nvPr>
                <p:custDataLst>
                  <p:tags r:id="rId273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71" name="AutoShape 193"/>
              <p:cNvSpPr>
                <a:spLocks noChangeArrowheads="1"/>
              </p:cNvSpPr>
              <p:nvPr>
                <p:custDataLst>
                  <p:tags r:id="rId274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72" name="AutoShape 194"/>
              <p:cNvSpPr>
                <a:spLocks noChangeArrowheads="1"/>
              </p:cNvSpPr>
              <p:nvPr>
                <p:custDataLst>
                  <p:tags r:id="rId275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73" name="AutoShape 195"/>
              <p:cNvSpPr>
                <a:spLocks noChangeArrowheads="1"/>
              </p:cNvSpPr>
              <p:nvPr>
                <p:custDataLst>
                  <p:tags r:id="rId276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74" name="AutoShape 196"/>
              <p:cNvSpPr>
                <a:spLocks noChangeArrowheads="1"/>
              </p:cNvSpPr>
              <p:nvPr>
                <p:custDataLst>
                  <p:tags r:id="rId277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375" name="Group 197"/>
            <p:cNvGrpSpPr/>
            <p:nvPr>
              <p:custDataLst>
                <p:tags r:id="rId278"/>
              </p:custDataLst>
            </p:nvPr>
          </p:nvGrpSpPr>
          <p:grpSpPr>
            <a:xfrm>
              <a:off x="1692" y="3212"/>
              <a:ext cx="1860" cy="227"/>
              <a:chOff x="1247" y="2568"/>
              <a:chExt cx="1860" cy="227"/>
            </a:xfrm>
            <a:grpFill/>
          </p:grpSpPr>
          <p:sp>
            <p:nvSpPr>
              <p:cNvPr id="376" name="AutoShape 198"/>
              <p:cNvSpPr>
                <a:spLocks noChangeArrowheads="1"/>
              </p:cNvSpPr>
              <p:nvPr>
                <p:custDataLst>
                  <p:tags r:id="rId279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77" name="AutoShape 199"/>
              <p:cNvSpPr>
                <a:spLocks noChangeArrowheads="1"/>
              </p:cNvSpPr>
              <p:nvPr>
                <p:custDataLst>
                  <p:tags r:id="rId280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78" name="AutoShape 200"/>
              <p:cNvSpPr>
                <a:spLocks noChangeArrowheads="1"/>
              </p:cNvSpPr>
              <p:nvPr>
                <p:custDataLst>
                  <p:tags r:id="rId281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79" name="AutoShape 201"/>
              <p:cNvSpPr>
                <a:spLocks noChangeArrowheads="1"/>
              </p:cNvSpPr>
              <p:nvPr>
                <p:custDataLst>
                  <p:tags r:id="rId282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80" name="AutoShape 202"/>
              <p:cNvSpPr>
                <a:spLocks noChangeArrowheads="1"/>
              </p:cNvSpPr>
              <p:nvPr>
                <p:custDataLst>
                  <p:tags r:id="rId283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81" name="AutoShape 203"/>
              <p:cNvSpPr>
                <a:spLocks noChangeArrowheads="1"/>
              </p:cNvSpPr>
              <p:nvPr>
                <p:custDataLst>
                  <p:tags r:id="rId284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82" name="AutoShape 204"/>
              <p:cNvSpPr>
                <a:spLocks noChangeArrowheads="1"/>
              </p:cNvSpPr>
              <p:nvPr>
                <p:custDataLst>
                  <p:tags r:id="rId285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83" name="AutoShape 205"/>
              <p:cNvSpPr>
                <a:spLocks noChangeArrowheads="1"/>
              </p:cNvSpPr>
              <p:nvPr>
                <p:custDataLst>
                  <p:tags r:id="rId286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84" name="AutoShape 206"/>
              <p:cNvSpPr>
                <a:spLocks noChangeArrowheads="1"/>
              </p:cNvSpPr>
              <p:nvPr>
                <p:custDataLst>
                  <p:tags r:id="rId287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85" name="AutoShape 207"/>
              <p:cNvSpPr>
                <a:spLocks noChangeArrowheads="1"/>
              </p:cNvSpPr>
              <p:nvPr>
                <p:custDataLst>
                  <p:tags r:id="rId288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386" name="Group 208"/>
            <p:cNvGrpSpPr/>
            <p:nvPr>
              <p:custDataLst>
                <p:tags r:id="rId289"/>
              </p:custDataLst>
            </p:nvPr>
          </p:nvGrpSpPr>
          <p:grpSpPr>
            <a:xfrm>
              <a:off x="1636" y="3268"/>
              <a:ext cx="1860" cy="227"/>
              <a:chOff x="1247" y="2568"/>
              <a:chExt cx="1860" cy="227"/>
            </a:xfrm>
            <a:grpFill/>
          </p:grpSpPr>
          <p:sp>
            <p:nvSpPr>
              <p:cNvPr id="387" name="AutoShape 209"/>
              <p:cNvSpPr>
                <a:spLocks noChangeArrowheads="1"/>
              </p:cNvSpPr>
              <p:nvPr>
                <p:custDataLst>
                  <p:tags r:id="rId290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88" name="AutoShape 210"/>
              <p:cNvSpPr>
                <a:spLocks noChangeArrowheads="1"/>
              </p:cNvSpPr>
              <p:nvPr>
                <p:custDataLst>
                  <p:tags r:id="rId291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89" name="AutoShape 211"/>
              <p:cNvSpPr>
                <a:spLocks noChangeArrowheads="1"/>
              </p:cNvSpPr>
              <p:nvPr>
                <p:custDataLst>
                  <p:tags r:id="rId292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90" name="AutoShape 212"/>
              <p:cNvSpPr>
                <a:spLocks noChangeArrowheads="1"/>
              </p:cNvSpPr>
              <p:nvPr>
                <p:custDataLst>
                  <p:tags r:id="rId293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91" name="AutoShape 213"/>
              <p:cNvSpPr>
                <a:spLocks noChangeArrowheads="1"/>
              </p:cNvSpPr>
              <p:nvPr>
                <p:custDataLst>
                  <p:tags r:id="rId294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92" name="AutoShape 214"/>
              <p:cNvSpPr>
                <a:spLocks noChangeArrowheads="1"/>
              </p:cNvSpPr>
              <p:nvPr>
                <p:custDataLst>
                  <p:tags r:id="rId295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93" name="AutoShape 215"/>
              <p:cNvSpPr>
                <a:spLocks noChangeArrowheads="1"/>
              </p:cNvSpPr>
              <p:nvPr>
                <p:custDataLst>
                  <p:tags r:id="rId296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94" name="AutoShape 216"/>
              <p:cNvSpPr>
                <a:spLocks noChangeArrowheads="1"/>
              </p:cNvSpPr>
              <p:nvPr>
                <p:custDataLst>
                  <p:tags r:id="rId297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95" name="AutoShape 217"/>
              <p:cNvSpPr>
                <a:spLocks noChangeArrowheads="1"/>
              </p:cNvSpPr>
              <p:nvPr>
                <p:custDataLst>
                  <p:tags r:id="rId298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96" name="AutoShape 218"/>
              <p:cNvSpPr>
                <a:spLocks noChangeArrowheads="1"/>
              </p:cNvSpPr>
              <p:nvPr>
                <p:custDataLst>
                  <p:tags r:id="rId299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397" name="Group 219"/>
            <p:cNvGrpSpPr/>
            <p:nvPr>
              <p:custDataLst>
                <p:tags r:id="rId300"/>
              </p:custDataLst>
            </p:nvPr>
          </p:nvGrpSpPr>
          <p:grpSpPr>
            <a:xfrm>
              <a:off x="1583" y="3321"/>
              <a:ext cx="1860" cy="227"/>
              <a:chOff x="1247" y="2568"/>
              <a:chExt cx="1860" cy="227"/>
            </a:xfrm>
            <a:grpFill/>
          </p:grpSpPr>
          <p:sp>
            <p:nvSpPr>
              <p:cNvPr id="398" name="AutoShape 220"/>
              <p:cNvSpPr>
                <a:spLocks noChangeArrowheads="1"/>
              </p:cNvSpPr>
              <p:nvPr>
                <p:custDataLst>
                  <p:tags r:id="rId301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399" name="AutoShape 221"/>
              <p:cNvSpPr>
                <a:spLocks noChangeArrowheads="1"/>
              </p:cNvSpPr>
              <p:nvPr>
                <p:custDataLst>
                  <p:tags r:id="rId302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00" name="AutoShape 222"/>
              <p:cNvSpPr>
                <a:spLocks noChangeArrowheads="1"/>
              </p:cNvSpPr>
              <p:nvPr>
                <p:custDataLst>
                  <p:tags r:id="rId303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01" name="AutoShape 223"/>
              <p:cNvSpPr>
                <a:spLocks noChangeArrowheads="1"/>
              </p:cNvSpPr>
              <p:nvPr>
                <p:custDataLst>
                  <p:tags r:id="rId304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02" name="AutoShape 224"/>
              <p:cNvSpPr>
                <a:spLocks noChangeArrowheads="1"/>
              </p:cNvSpPr>
              <p:nvPr>
                <p:custDataLst>
                  <p:tags r:id="rId305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03" name="AutoShape 225"/>
              <p:cNvSpPr>
                <a:spLocks noChangeArrowheads="1"/>
              </p:cNvSpPr>
              <p:nvPr>
                <p:custDataLst>
                  <p:tags r:id="rId306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04" name="AutoShape 226"/>
              <p:cNvSpPr>
                <a:spLocks noChangeArrowheads="1"/>
              </p:cNvSpPr>
              <p:nvPr>
                <p:custDataLst>
                  <p:tags r:id="rId307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05" name="AutoShape 227"/>
              <p:cNvSpPr>
                <a:spLocks noChangeArrowheads="1"/>
              </p:cNvSpPr>
              <p:nvPr>
                <p:custDataLst>
                  <p:tags r:id="rId308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06" name="AutoShape 228"/>
              <p:cNvSpPr>
                <a:spLocks noChangeArrowheads="1"/>
              </p:cNvSpPr>
              <p:nvPr>
                <p:custDataLst>
                  <p:tags r:id="rId309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07" name="AutoShape 229"/>
              <p:cNvSpPr>
                <a:spLocks noChangeArrowheads="1"/>
              </p:cNvSpPr>
              <p:nvPr>
                <p:custDataLst>
                  <p:tags r:id="rId310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408" name="Group 230"/>
            <p:cNvGrpSpPr/>
            <p:nvPr>
              <p:custDataLst>
                <p:tags r:id="rId311"/>
              </p:custDataLst>
            </p:nvPr>
          </p:nvGrpSpPr>
          <p:grpSpPr>
            <a:xfrm>
              <a:off x="1519" y="3385"/>
              <a:ext cx="1860" cy="227"/>
              <a:chOff x="1247" y="2568"/>
              <a:chExt cx="1860" cy="227"/>
            </a:xfrm>
            <a:grpFill/>
          </p:grpSpPr>
          <p:sp>
            <p:nvSpPr>
              <p:cNvPr id="409" name="AutoShape 231"/>
              <p:cNvSpPr>
                <a:spLocks noChangeArrowheads="1"/>
              </p:cNvSpPr>
              <p:nvPr>
                <p:custDataLst>
                  <p:tags r:id="rId312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10" name="AutoShape 232"/>
              <p:cNvSpPr>
                <a:spLocks noChangeArrowheads="1"/>
              </p:cNvSpPr>
              <p:nvPr>
                <p:custDataLst>
                  <p:tags r:id="rId313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11" name="AutoShape 233"/>
              <p:cNvSpPr>
                <a:spLocks noChangeArrowheads="1"/>
              </p:cNvSpPr>
              <p:nvPr>
                <p:custDataLst>
                  <p:tags r:id="rId314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12" name="AutoShape 234"/>
              <p:cNvSpPr>
                <a:spLocks noChangeArrowheads="1"/>
              </p:cNvSpPr>
              <p:nvPr>
                <p:custDataLst>
                  <p:tags r:id="rId315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13" name="AutoShape 235"/>
              <p:cNvSpPr>
                <a:spLocks noChangeArrowheads="1"/>
              </p:cNvSpPr>
              <p:nvPr>
                <p:custDataLst>
                  <p:tags r:id="rId316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14" name="AutoShape 236"/>
              <p:cNvSpPr>
                <a:spLocks noChangeArrowheads="1"/>
              </p:cNvSpPr>
              <p:nvPr>
                <p:custDataLst>
                  <p:tags r:id="rId317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15" name="AutoShape 237"/>
              <p:cNvSpPr>
                <a:spLocks noChangeArrowheads="1"/>
              </p:cNvSpPr>
              <p:nvPr>
                <p:custDataLst>
                  <p:tags r:id="rId318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16" name="AutoShape 238"/>
              <p:cNvSpPr>
                <a:spLocks noChangeArrowheads="1"/>
              </p:cNvSpPr>
              <p:nvPr>
                <p:custDataLst>
                  <p:tags r:id="rId319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17" name="AutoShape 239"/>
              <p:cNvSpPr>
                <a:spLocks noChangeArrowheads="1"/>
              </p:cNvSpPr>
              <p:nvPr>
                <p:custDataLst>
                  <p:tags r:id="rId320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18" name="AutoShape 240"/>
              <p:cNvSpPr>
                <a:spLocks noChangeArrowheads="1"/>
              </p:cNvSpPr>
              <p:nvPr>
                <p:custDataLst>
                  <p:tags r:id="rId321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419" name="Group 241"/>
            <p:cNvGrpSpPr/>
            <p:nvPr>
              <p:custDataLst>
                <p:tags r:id="rId322"/>
              </p:custDataLst>
            </p:nvPr>
          </p:nvGrpSpPr>
          <p:grpSpPr>
            <a:xfrm>
              <a:off x="1465" y="3440"/>
              <a:ext cx="1860" cy="227"/>
              <a:chOff x="1247" y="2568"/>
              <a:chExt cx="1860" cy="227"/>
            </a:xfrm>
            <a:grpFill/>
          </p:grpSpPr>
          <p:sp>
            <p:nvSpPr>
              <p:cNvPr id="420" name="AutoShape 242"/>
              <p:cNvSpPr>
                <a:spLocks noChangeArrowheads="1"/>
              </p:cNvSpPr>
              <p:nvPr>
                <p:custDataLst>
                  <p:tags r:id="rId323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21" name="AutoShape 243"/>
              <p:cNvSpPr>
                <a:spLocks noChangeArrowheads="1"/>
              </p:cNvSpPr>
              <p:nvPr>
                <p:custDataLst>
                  <p:tags r:id="rId324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22" name="AutoShape 244"/>
              <p:cNvSpPr>
                <a:spLocks noChangeArrowheads="1"/>
              </p:cNvSpPr>
              <p:nvPr>
                <p:custDataLst>
                  <p:tags r:id="rId325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23" name="AutoShape 245"/>
              <p:cNvSpPr>
                <a:spLocks noChangeArrowheads="1"/>
              </p:cNvSpPr>
              <p:nvPr>
                <p:custDataLst>
                  <p:tags r:id="rId326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24" name="AutoShape 246"/>
              <p:cNvSpPr>
                <a:spLocks noChangeArrowheads="1"/>
              </p:cNvSpPr>
              <p:nvPr>
                <p:custDataLst>
                  <p:tags r:id="rId327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25" name="AutoShape 247"/>
              <p:cNvSpPr>
                <a:spLocks noChangeArrowheads="1"/>
              </p:cNvSpPr>
              <p:nvPr>
                <p:custDataLst>
                  <p:tags r:id="rId328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26" name="AutoShape 248"/>
              <p:cNvSpPr>
                <a:spLocks noChangeArrowheads="1"/>
              </p:cNvSpPr>
              <p:nvPr>
                <p:custDataLst>
                  <p:tags r:id="rId329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27" name="AutoShape 249"/>
              <p:cNvSpPr>
                <a:spLocks noChangeArrowheads="1"/>
              </p:cNvSpPr>
              <p:nvPr>
                <p:custDataLst>
                  <p:tags r:id="rId330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28" name="AutoShape 250"/>
              <p:cNvSpPr>
                <a:spLocks noChangeArrowheads="1"/>
              </p:cNvSpPr>
              <p:nvPr>
                <p:custDataLst>
                  <p:tags r:id="rId331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29" name="AutoShape 251"/>
              <p:cNvSpPr>
                <a:spLocks noChangeArrowheads="1"/>
              </p:cNvSpPr>
              <p:nvPr>
                <p:custDataLst>
                  <p:tags r:id="rId332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430" name="Group 252"/>
            <p:cNvGrpSpPr/>
            <p:nvPr>
              <p:custDataLst>
                <p:tags r:id="rId333"/>
              </p:custDataLst>
            </p:nvPr>
          </p:nvGrpSpPr>
          <p:grpSpPr>
            <a:xfrm>
              <a:off x="1402" y="3502"/>
              <a:ext cx="1860" cy="227"/>
              <a:chOff x="1247" y="2568"/>
              <a:chExt cx="1860" cy="227"/>
            </a:xfrm>
            <a:grpFill/>
          </p:grpSpPr>
          <p:sp>
            <p:nvSpPr>
              <p:cNvPr id="431" name="AutoShape 253"/>
              <p:cNvSpPr>
                <a:spLocks noChangeArrowheads="1"/>
              </p:cNvSpPr>
              <p:nvPr>
                <p:custDataLst>
                  <p:tags r:id="rId334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32" name="AutoShape 254"/>
              <p:cNvSpPr>
                <a:spLocks noChangeArrowheads="1"/>
              </p:cNvSpPr>
              <p:nvPr>
                <p:custDataLst>
                  <p:tags r:id="rId335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33" name="AutoShape 255"/>
              <p:cNvSpPr>
                <a:spLocks noChangeArrowheads="1"/>
              </p:cNvSpPr>
              <p:nvPr>
                <p:custDataLst>
                  <p:tags r:id="rId336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34" name="AutoShape 256"/>
              <p:cNvSpPr>
                <a:spLocks noChangeArrowheads="1"/>
              </p:cNvSpPr>
              <p:nvPr>
                <p:custDataLst>
                  <p:tags r:id="rId337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35" name="AutoShape 257"/>
              <p:cNvSpPr>
                <a:spLocks noChangeArrowheads="1"/>
              </p:cNvSpPr>
              <p:nvPr>
                <p:custDataLst>
                  <p:tags r:id="rId338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36" name="AutoShape 258"/>
              <p:cNvSpPr>
                <a:spLocks noChangeArrowheads="1"/>
              </p:cNvSpPr>
              <p:nvPr>
                <p:custDataLst>
                  <p:tags r:id="rId339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37" name="AutoShape 259"/>
              <p:cNvSpPr>
                <a:spLocks noChangeArrowheads="1"/>
              </p:cNvSpPr>
              <p:nvPr>
                <p:custDataLst>
                  <p:tags r:id="rId340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38" name="AutoShape 260"/>
              <p:cNvSpPr>
                <a:spLocks noChangeArrowheads="1"/>
              </p:cNvSpPr>
              <p:nvPr>
                <p:custDataLst>
                  <p:tags r:id="rId341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39" name="AutoShape 261"/>
              <p:cNvSpPr>
                <a:spLocks noChangeArrowheads="1"/>
              </p:cNvSpPr>
              <p:nvPr>
                <p:custDataLst>
                  <p:tags r:id="rId342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40" name="AutoShape 262"/>
              <p:cNvSpPr>
                <a:spLocks noChangeArrowheads="1"/>
              </p:cNvSpPr>
              <p:nvPr>
                <p:custDataLst>
                  <p:tags r:id="rId343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441" name="Group 263"/>
            <p:cNvGrpSpPr/>
            <p:nvPr>
              <p:custDataLst>
                <p:tags r:id="rId344"/>
              </p:custDataLst>
            </p:nvPr>
          </p:nvGrpSpPr>
          <p:grpSpPr>
            <a:xfrm>
              <a:off x="1338" y="3557"/>
              <a:ext cx="1860" cy="227"/>
              <a:chOff x="1247" y="2568"/>
              <a:chExt cx="1860" cy="227"/>
            </a:xfrm>
            <a:grpFill/>
          </p:grpSpPr>
          <p:sp>
            <p:nvSpPr>
              <p:cNvPr id="442" name="AutoShape 264"/>
              <p:cNvSpPr>
                <a:spLocks noChangeArrowheads="1"/>
              </p:cNvSpPr>
              <p:nvPr>
                <p:custDataLst>
                  <p:tags r:id="rId345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43" name="AutoShape 265"/>
              <p:cNvSpPr>
                <a:spLocks noChangeArrowheads="1"/>
              </p:cNvSpPr>
              <p:nvPr>
                <p:custDataLst>
                  <p:tags r:id="rId346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44" name="AutoShape 266"/>
              <p:cNvSpPr>
                <a:spLocks noChangeArrowheads="1"/>
              </p:cNvSpPr>
              <p:nvPr>
                <p:custDataLst>
                  <p:tags r:id="rId347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45" name="AutoShape 267"/>
              <p:cNvSpPr>
                <a:spLocks noChangeArrowheads="1"/>
              </p:cNvSpPr>
              <p:nvPr>
                <p:custDataLst>
                  <p:tags r:id="rId348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46" name="AutoShape 268"/>
              <p:cNvSpPr>
                <a:spLocks noChangeArrowheads="1"/>
              </p:cNvSpPr>
              <p:nvPr>
                <p:custDataLst>
                  <p:tags r:id="rId349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47" name="AutoShape 269"/>
              <p:cNvSpPr>
                <a:spLocks noChangeArrowheads="1"/>
              </p:cNvSpPr>
              <p:nvPr>
                <p:custDataLst>
                  <p:tags r:id="rId350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48" name="AutoShape 270"/>
              <p:cNvSpPr>
                <a:spLocks noChangeArrowheads="1"/>
              </p:cNvSpPr>
              <p:nvPr>
                <p:custDataLst>
                  <p:tags r:id="rId351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49" name="AutoShape 271"/>
              <p:cNvSpPr>
                <a:spLocks noChangeArrowheads="1"/>
              </p:cNvSpPr>
              <p:nvPr>
                <p:custDataLst>
                  <p:tags r:id="rId352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50" name="AutoShape 272"/>
              <p:cNvSpPr>
                <a:spLocks noChangeArrowheads="1"/>
              </p:cNvSpPr>
              <p:nvPr>
                <p:custDataLst>
                  <p:tags r:id="rId353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51" name="AutoShape 273"/>
              <p:cNvSpPr>
                <a:spLocks noChangeArrowheads="1"/>
              </p:cNvSpPr>
              <p:nvPr>
                <p:custDataLst>
                  <p:tags r:id="rId354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</p:grpSp>
      <p:grpSp>
        <p:nvGrpSpPr>
          <p:cNvPr id="452" name="Group 163" title=""/>
          <p:cNvGrpSpPr/>
          <p:nvPr>
            <p:custDataLst>
              <p:tags r:id="rId355"/>
            </p:custDataLst>
          </p:nvPr>
        </p:nvGrpSpPr>
        <p:grpSpPr>
          <a:xfrm>
            <a:off x="1980015" y="4361929"/>
            <a:ext cx="3730625" cy="1138238"/>
            <a:chOff x="1338" y="3067"/>
            <a:chExt cx="2350" cy="717"/>
          </a:xfrm>
          <a:solidFill>
            <a:srgbClr val="66CCFF"/>
          </a:solidFill>
        </p:grpSpPr>
        <p:grpSp>
          <p:nvGrpSpPr>
            <p:cNvPr id="453" name="Group 164"/>
            <p:cNvGrpSpPr/>
            <p:nvPr>
              <p:custDataLst>
                <p:tags r:id="rId356"/>
              </p:custDataLst>
            </p:nvPr>
          </p:nvGrpSpPr>
          <p:grpSpPr>
            <a:xfrm>
              <a:off x="1828" y="3067"/>
              <a:ext cx="1860" cy="227"/>
              <a:chOff x="1247" y="2568"/>
              <a:chExt cx="1860" cy="227"/>
            </a:xfrm>
            <a:grpFill/>
          </p:grpSpPr>
          <p:sp>
            <p:nvSpPr>
              <p:cNvPr id="454" name="AutoShape 165"/>
              <p:cNvSpPr>
                <a:spLocks noChangeArrowheads="1"/>
              </p:cNvSpPr>
              <p:nvPr>
                <p:custDataLst>
                  <p:tags r:id="rId357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55" name="AutoShape 166"/>
              <p:cNvSpPr>
                <a:spLocks noChangeArrowheads="1"/>
              </p:cNvSpPr>
              <p:nvPr>
                <p:custDataLst>
                  <p:tags r:id="rId358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56" name="AutoShape 167"/>
              <p:cNvSpPr>
                <a:spLocks noChangeArrowheads="1"/>
              </p:cNvSpPr>
              <p:nvPr>
                <p:custDataLst>
                  <p:tags r:id="rId359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57" name="AutoShape 168"/>
              <p:cNvSpPr>
                <a:spLocks noChangeArrowheads="1"/>
              </p:cNvSpPr>
              <p:nvPr>
                <p:custDataLst>
                  <p:tags r:id="rId360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58" name="AutoShape 169"/>
              <p:cNvSpPr>
                <a:spLocks noChangeArrowheads="1"/>
              </p:cNvSpPr>
              <p:nvPr>
                <p:custDataLst>
                  <p:tags r:id="rId361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59" name="AutoShape 170"/>
              <p:cNvSpPr>
                <a:spLocks noChangeArrowheads="1"/>
              </p:cNvSpPr>
              <p:nvPr>
                <p:custDataLst>
                  <p:tags r:id="rId362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60" name="AutoShape 171"/>
              <p:cNvSpPr>
                <a:spLocks noChangeArrowheads="1"/>
              </p:cNvSpPr>
              <p:nvPr>
                <p:custDataLst>
                  <p:tags r:id="rId363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61" name="AutoShape 172"/>
              <p:cNvSpPr>
                <a:spLocks noChangeArrowheads="1"/>
              </p:cNvSpPr>
              <p:nvPr>
                <p:custDataLst>
                  <p:tags r:id="rId364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62" name="AutoShape 173"/>
              <p:cNvSpPr>
                <a:spLocks noChangeArrowheads="1"/>
              </p:cNvSpPr>
              <p:nvPr>
                <p:custDataLst>
                  <p:tags r:id="rId365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63" name="AutoShape 174"/>
              <p:cNvSpPr>
                <a:spLocks noChangeArrowheads="1"/>
              </p:cNvSpPr>
              <p:nvPr>
                <p:custDataLst>
                  <p:tags r:id="rId366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464" name="Group 175"/>
            <p:cNvGrpSpPr/>
            <p:nvPr>
              <p:custDataLst>
                <p:tags r:id="rId367"/>
              </p:custDataLst>
            </p:nvPr>
          </p:nvGrpSpPr>
          <p:grpSpPr>
            <a:xfrm>
              <a:off x="1782" y="3112"/>
              <a:ext cx="1860" cy="227"/>
              <a:chOff x="1247" y="2568"/>
              <a:chExt cx="1860" cy="227"/>
            </a:xfrm>
            <a:grpFill/>
          </p:grpSpPr>
          <p:sp>
            <p:nvSpPr>
              <p:cNvPr id="465" name="AutoShape 176"/>
              <p:cNvSpPr>
                <a:spLocks noChangeArrowheads="1"/>
              </p:cNvSpPr>
              <p:nvPr>
                <p:custDataLst>
                  <p:tags r:id="rId368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66" name="AutoShape 177"/>
              <p:cNvSpPr>
                <a:spLocks noChangeArrowheads="1"/>
              </p:cNvSpPr>
              <p:nvPr>
                <p:custDataLst>
                  <p:tags r:id="rId369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67" name="AutoShape 178"/>
              <p:cNvSpPr>
                <a:spLocks noChangeArrowheads="1"/>
              </p:cNvSpPr>
              <p:nvPr>
                <p:custDataLst>
                  <p:tags r:id="rId370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68" name="AutoShape 179"/>
              <p:cNvSpPr>
                <a:spLocks noChangeArrowheads="1"/>
              </p:cNvSpPr>
              <p:nvPr>
                <p:custDataLst>
                  <p:tags r:id="rId371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69" name="AutoShape 180"/>
              <p:cNvSpPr>
                <a:spLocks noChangeArrowheads="1"/>
              </p:cNvSpPr>
              <p:nvPr>
                <p:custDataLst>
                  <p:tags r:id="rId372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70" name="AutoShape 181"/>
              <p:cNvSpPr>
                <a:spLocks noChangeArrowheads="1"/>
              </p:cNvSpPr>
              <p:nvPr>
                <p:custDataLst>
                  <p:tags r:id="rId373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71" name="AutoShape 182"/>
              <p:cNvSpPr>
                <a:spLocks noChangeArrowheads="1"/>
              </p:cNvSpPr>
              <p:nvPr>
                <p:custDataLst>
                  <p:tags r:id="rId374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72" name="AutoShape 183"/>
              <p:cNvSpPr>
                <a:spLocks noChangeArrowheads="1"/>
              </p:cNvSpPr>
              <p:nvPr>
                <p:custDataLst>
                  <p:tags r:id="rId375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73" name="AutoShape 184"/>
              <p:cNvSpPr>
                <a:spLocks noChangeArrowheads="1"/>
              </p:cNvSpPr>
              <p:nvPr>
                <p:custDataLst>
                  <p:tags r:id="rId376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74" name="AutoShape 185"/>
              <p:cNvSpPr>
                <a:spLocks noChangeArrowheads="1"/>
              </p:cNvSpPr>
              <p:nvPr>
                <p:custDataLst>
                  <p:tags r:id="rId377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475" name="Group 186"/>
            <p:cNvGrpSpPr/>
            <p:nvPr>
              <p:custDataLst>
                <p:tags r:id="rId378"/>
              </p:custDataLst>
            </p:nvPr>
          </p:nvGrpSpPr>
          <p:grpSpPr>
            <a:xfrm>
              <a:off x="1737" y="3157"/>
              <a:ext cx="1860" cy="227"/>
              <a:chOff x="1247" y="2568"/>
              <a:chExt cx="1860" cy="227"/>
            </a:xfrm>
            <a:grpFill/>
          </p:grpSpPr>
          <p:sp>
            <p:nvSpPr>
              <p:cNvPr id="476" name="AutoShape 187"/>
              <p:cNvSpPr>
                <a:spLocks noChangeArrowheads="1"/>
              </p:cNvSpPr>
              <p:nvPr>
                <p:custDataLst>
                  <p:tags r:id="rId379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77" name="AutoShape 188"/>
              <p:cNvSpPr>
                <a:spLocks noChangeArrowheads="1"/>
              </p:cNvSpPr>
              <p:nvPr>
                <p:custDataLst>
                  <p:tags r:id="rId380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78" name="AutoShape 189"/>
              <p:cNvSpPr>
                <a:spLocks noChangeArrowheads="1"/>
              </p:cNvSpPr>
              <p:nvPr>
                <p:custDataLst>
                  <p:tags r:id="rId381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79" name="AutoShape 190"/>
              <p:cNvSpPr>
                <a:spLocks noChangeArrowheads="1"/>
              </p:cNvSpPr>
              <p:nvPr>
                <p:custDataLst>
                  <p:tags r:id="rId382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80" name="AutoShape 191"/>
              <p:cNvSpPr>
                <a:spLocks noChangeArrowheads="1"/>
              </p:cNvSpPr>
              <p:nvPr>
                <p:custDataLst>
                  <p:tags r:id="rId383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81" name="AutoShape 192"/>
              <p:cNvSpPr>
                <a:spLocks noChangeArrowheads="1"/>
              </p:cNvSpPr>
              <p:nvPr>
                <p:custDataLst>
                  <p:tags r:id="rId384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82" name="AutoShape 193"/>
              <p:cNvSpPr>
                <a:spLocks noChangeArrowheads="1"/>
              </p:cNvSpPr>
              <p:nvPr>
                <p:custDataLst>
                  <p:tags r:id="rId385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83" name="AutoShape 194"/>
              <p:cNvSpPr>
                <a:spLocks noChangeArrowheads="1"/>
              </p:cNvSpPr>
              <p:nvPr>
                <p:custDataLst>
                  <p:tags r:id="rId386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84" name="AutoShape 195"/>
              <p:cNvSpPr>
                <a:spLocks noChangeArrowheads="1"/>
              </p:cNvSpPr>
              <p:nvPr>
                <p:custDataLst>
                  <p:tags r:id="rId387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85" name="AutoShape 196"/>
              <p:cNvSpPr>
                <a:spLocks noChangeArrowheads="1"/>
              </p:cNvSpPr>
              <p:nvPr>
                <p:custDataLst>
                  <p:tags r:id="rId388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486" name="Group 197"/>
            <p:cNvGrpSpPr/>
            <p:nvPr>
              <p:custDataLst>
                <p:tags r:id="rId389"/>
              </p:custDataLst>
            </p:nvPr>
          </p:nvGrpSpPr>
          <p:grpSpPr>
            <a:xfrm>
              <a:off x="1692" y="3212"/>
              <a:ext cx="1860" cy="227"/>
              <a:chOff x="1247" y="2568"/>
              <a:chExt cx="1860" cy="227"/>
            </a:xfrm>
            <a:grpFill/>
          </p:grpSpPr>
          <p:sp>
            <p:nvSpPr>
              <p:cNvPr id="487" name="AutoShape 198"/>
              <p:cNvSpPr>
                <a:spLocks noChangeArrowheads="1"/>
              </p:cNvSpPr>
              <p:nvPr>
                <p:custDataLst>
                  <p:tags r:id="rId390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88" name="AutoShape 199"/>
              <p:cNvSpPr>
                <a:spLocks noChangeArrowheads="1"/>
              </p:cNvSpPr>
              <p:nvPr>
                <p:custDataLst>
                  <p:tags r:id="rId391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89" name="AutoShape 200"/>
              <p:cNvSpPr>
                <a:spLocks noChangeArrowheads="1"/>
              </p:cNvSpPr>
              <p:nvPr>
                <p:custDataLst>
                  <p:tags r:id="rId392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90" name="AutoShape 201"/>
              <p:cNvSpPr>
                <a:spLocks noChangeArrowheads="1"/>
              </p:cNvSpPr>
              <p:nvPr>
                <p:custDataLst>
                  <p:tags r:id="rId393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91" name="AutoShape 202"/>
              <p:cNvSpPr>
                <a:spLocks noChangeArrowheads="1"/>
              </p:cNvSpPr>
              <p:nvPr>
                <p:custDataLst>
                  <p:tags r:id="rId394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92" name="AutoShape 203"/>
              <p:cNvSpPr>
                <a:spLocks noChangeArrowheads="1"/>
              </p:cNvSpPr>
              <p:nvPr>
                <p:custDataLst>
                  <p:tags r:id="rId395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93" name="AutoShape 204"/>
              <p:cNvSpPr>
                <a:spLocks noChangeArrowheads="1"/>
              </p:cNvSpPr>
              <p:nvPr>
                <p:custDataLst>
                  <p:tags r:id="rId396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94" name="AutoShape 205"/>
              <p:cNvSpPr>
                <a:spLocks noChangeArrowheads="1"/>
              </p:cNvSpPr>
              <p:nvPr>
                <p:custDataLst>
                  <p:tags r:id="rId397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95" name="AutoShape 206"/>
              <p:cNvSpPr>
                <a:spLocks noChangeArrowheads="1"/>
              </p:cNvSpPr>
              <p:nvPr>
                <p:custDataLst>
                  <p:tags r:id="rId398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96" name="AutoShape 207"/>
              <p:cNvSpPr>
                <a:spLocks noChangeArrowheads="1"/>
              </p:cNvSpPr>
              <p:nvPr>
                <p:custDataLst>
                  <p:tags r:id="rId399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497" name="Group 208"/>
            <p:cNvGrpSpPr/>
            <p:nvPr>
              <p:custDataLst>
                <p:tags r:id="rId400"/>
              </p:custDataLst>
            </p:nvPr>
          </p:nvGrpSpPr>
          <p:grpSpPr>
            <a:xfrm>
              <a:off x="1636" y="3268"/>
              <a:ext cx="1860" cy="227"/>
              <a:chOff x="1247" y="2568"/>
              <a:chExt cx="1860" cy="227"/>
            </a:xfrm>
            <a:grpFill/>
          </p:grpSpPr>
          <p:sp>
            <p:nvSpPr>
              <p:cNvPr id="498" name="AutoShape 209"/>
              <p:cNvSpPr>
                <a:spLocks noChangeArrowheads="1"/>
              </p:cNvSpPr>
              <p:nvPr>
                <p:custDataLst>
                  <p:tags r:id="rId401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499" name="AutoShape 210"/>
              <p:cNvSpPr>
                <a:spLocks noChangeArrowheads="1"/>
              </p:cNvSpPr>
              <p:nvPr>
                <p:custDataLst>
                  <p:tags r:id="rId402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00" name="AutoShape 211"/>
              <p:cNvSpPr>
                <a:spLocks noChangeArrowheads="1"/>
              </p:cNvSpPr>
              <p:nvPr>
                <p:custDataLst>
                  <p:tags r:id="rId403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01" name="AutoShape 212"/>
              <p:cNvSpPr>
                <a:spLocks noChangeArrowheads="1"/>
              </p:cNvSpPr>
              <p:nvPr>
                <p:custDataLst>
                  <p:tags r:id="rId404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02" name="AutoShape 213"/>
              <p:cNvSpPr>
                <a:spLocks noChangeArrowheads="1"/>
              </p:cNvSpPr>
              <p:nvPr>
                <p:custDataLst>
                  <p:tags r:id="rId405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03" name="AutoShape 214"/>
              <p:cNvSpPr>
                <a:spLocks noChangeArrowheads="1"/>
              </p:cNvSpPr>
              <p:nvPr>
                <p:custDataLst>
                  <p:tags r:id="rId406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04" name="AutoShape 215"/>
              <p:cNvSpPr>
                <a:spLocks noChangeArrowheads="1"/>
              </p:cNvSpPr>
              <p:nvPr>
                <p:custDataLst>
                  <p:tags r:id="rId407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05" name="AutoShape 216"/>
              <p:cNvSpPr>
                <a:spLocks noChangeArrowheads="1"/>
              </p:cNvSpPr>
              <p:nvPr>
                <p:custDataLst>
                  <p:tags r:id="rId408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06" name="AutoShape 217"/>
              <p:cNvSpPr>
                <a:spLocks noChangeArrowheads="1"/>
              </p:cNvSpPr>
              <p:nvPr>
                <p:custDataLst>
                  <p:tags r:id="rId409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07" name="AutoShape 218"/>
              <p:cNvSpPr>
                <a:spLocks noChangeArrowheads="1"/>
              </p:cNvSpPr>
              <p:nvPr>
                <p:custDataLst>
                  <p:tags r:id="rId410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508" name="Group 219"/>
            <p:cNvGrpSpPr/>
            <p:nvPr>
              <p:custDataLst>
                <p:tags r:id="rId411"/>
              </p:custDataLst>
            </p:nvPr>
          </p:nvGrpSpPr>
          <p:grpSpPr>
            <a:xfrm>
              <a:off x="1583" y="3321"/>
              <a:ext cx="1860" cy="227"/>
              <a:chOff x="1247" y="2568"/>
              <a:chExt cx="1860" cy="227"/>
            </a:xfrm>
            <a:grpFill/>
          </p:grpSpPr>
          <p:sp>
            <p:nvSpPr>
              <p:cNvPr id="509" name="AutoShape 220"/>
              <p:cNvSpPr>
                <a:spLocks noChangeArrowheads="1"/>
              </p:cNvSpPr>
              <p:nvPr>
                <p:custDataLst>
                  <p:tags r:id="rId412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10" name="AutoShape 221"/>
              <p:cNvSpPr>
                <a:spLocks noChangeArrowheads="1"/>
              </p:cNvSpPr>
              <p:nvPr>
                <p:custDataLst>
                  <p:tags r:id="rId413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11" name="AutoShape 222"/>
              <p:cNvSpPr>
                <a:spLocks noChangeArrowheads="1"/>
              </p:cNvSpPr>
              <p:nvPr>
                <p:custDataLst>
                  <p:tags r:id="rId414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12" name="AutoShape 223"/>
              <p:cNvSpPr>
                <a:spLocks noChangeArrowheads="1"/>
              </p:cNvSpPr>
              <p:nvPr>
                <p:custDataLst>
                  <p:tags r:id="rId415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13" name="AutoShape 224"/>
              <p:cNvSpPr>
                <a:spLocks noChangeArrowheads="1"/>
              </p:cNvSpPr>
              <p:nvPr>
                <p:custDataLst>
                  <p:tags r:id="rId416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14" name="AutoShape 225"/>
              <p:cNvSpPr>
                <a:spLocks noChangeArrowheads="1"/>
              </p:cNvSpPr>
              <p:nvPr>
                <p:custDataLst>
                  <p:tags r:id="rId417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15" name="AutoShape 226"/>
              <p:cNvSpPr>
                <a:spLocks noChangeArrowheads="1"/>
              </p:cNvSpPr>
              <p:nvPr>
                <p:custDataLst>
                  <p:tags r:id="rId418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16" name="AutoShape 227"/>
              <p:cNvSpPr>
                <a:spLocks noChangeArrowheads="1"/>
              </p:cNvSpPr>
              <p:nvPr>
                <p:custDataLst>
                  <p:tags r:id="rId419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17" name="AutoShape 228"/>
              <p:cNvSpPr>
                <a:spLocks noChangeArrowheads="1"/>
              </p:cNvSpPr>
              <p:nvPr>
                <p:custDataLst>
                  <p:tags r:id="rId420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18" name="AutoShape 229"/>
              <p:cNvSpPr>
                <a:spLocks noChangeArrowheads="1"/>
              </p:cNvSpPr>
              <p:nvPr>
                <p:custDataLst>
                  <p:tags r:id="rId421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519" name="Group 230"/>
            <p:cNvGrpSpPr/>
            <p:nvPr>
              <p:custDataLst>
                <p:tags r:id="rId422"/>
              </p:custDataLst>
            </p:nvPr>
          </p:nvGrpSpPr>
          <p:grpSpPr>
            <a:xfrm>
              <a:off x="1519" y="3385"/>
              <a:ext cx="1860" cy="227"/>
              <a:chOff x="1247" y="2568"/>
              <a:chExt cx="1860" cy="227"/>
            </a:xfrm>
            <a:grpFill/>
          </p:grpSpPr>
          <p:sp>
            <p:nvSpPr>
              <p:cNvPr id="520" name="AutoShape 231"/>
              <p:cNvSpPr>
                <a:spLocks noChangeArrowheads="1"/>
              </p:cNvSpPr>
              <p:nvPr>
                <p:custDataLst>
                  <p:tags r:id="rId423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21" name="AutoShape 232"/>
              <p:cNvSpPr>
                <a:spLocks noChangeArrowheads="1"/>
              </p:cNvSpPr>
              <p:nvPr>
                <p:custDataLst>
                  <p:tags r:id="rId424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22" name="AutoShape 233"/>
              <p:cNvSpPr>
                <a:spLocks noChangeArrowheads="1"/>
              </p:cNvSpPr>
              <p:nvPr>
                <p:custDataLst>
                  <p:tags r:id="rId425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23" name="AutoShape 234"/>
              <p:cNvSpPr>
                <a:spLocks noChangeArrowheads="1"/>
              </p:cNvSpPr>
              <p:nvPr>
                <p:custDataLst>
                  <p:tags r:id="rId426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24" name="AutoShape 235"/>
              <p:cNvSpPr>
                <a:spLocks noChangeArrowheads="1"/>
              </p:cNvSpPr>
              <p:nvPr>
                <p:custDataLst>
                  <p:tags r:id="rId427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25" name="AutoShape 236"/>
              <p:cNvSpPr>
                <a:spLocks noChangeArrowheads="1"/>
              </p:cNvSpPr>
              <p:nvPr>
                <p:custDataLst>
                  <p:tags r:id="rId428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26" name="AutoShape 237"/>
              <p:cNvSpPr>
                <a:spLocks noChangeArrowheads="1"/>
              </p:cNvSpPr>
              <p:nvPr>
                <p:custDataLst>
                  <p:tags r:id="rId429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27" name="AutoShape 238"/>
              <p:cNvSpPr>
                <a:spLocks noChangeArrowheads="1"/>
              </p:cNvSpPr>
              <p:nvPr>
                <p:custDataLst>
                  <p:tags r:id="rId430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28" name="AutoShape 239"/>
              <p:cNvSpPr>
                <a:spLocks noChangeArrowheads="1"/>
              </p:cNvSpPr>
              <p:nvPr>
                <p:custDataLst>
                  <p:tags r:id="rId431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29" name="AutoShape 240"/>
              <p:cNvSpPr>
                <a:spLocks noChangeArrowheads="1"/>
              </p:cNvSpPr>
              <p:nvPr>
                <p:custDataLst>
                  <p:tags r:id="rId432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530" name="Group 241"/>
            <p:cNvGrpSpPr/>
            <p:nvPr>
              <p:custDataLst>
                <p:tags r:id="rId433"/>
              </p:custDataLst>
            </p:nvPr>
          </p:nvGrpSpPr>
          <p:grpSpPr>
            <a:xfrm>
              <a:off x="1465" y="3440"/>
              <a:ext cx="1860" cy="227"/>
              <a:chOff x="1247" y="2568"/>
              <a:chExt cx="1860" cy="227"/>
            </a:xfrm>
            <a:grpFill/>
          </p:grpSpPr>
          <p:sp>
            <p:nvSpPr>
              <p:cNvPr id="531" name="AutoShape 242"/>
              <p:cNvSpPr>
                <a:spLocks noChangeArrowheads="1"/>
              </p:cNvSpPr>
              <p:nvPr>
                <p:custDataLst>
                  <p:tags r:id="rId434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32" name="AutoShape 243"/>
              <p:cNvSpPr>
                <a:spLocks noChangeArrowheads="1"/>
              </p:cNvSpPr>
              <p:nvPr>
                <p:custDataLst>
                  <p:tags r:id="rId435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33" name="AutoShape 244"/>
              <p:cNvSpPr>
                <a:spLocks noChangeArrowheads="1"/>
              </p:cNvSpPr>
              <p:nvPr>
                <p:custDataLst>
                  <p:tags r:id="rId436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34" name="AutoShape 245"/>
              <p:cNvSpPr>
                <a:spLocks noChangeArrowheads="1"/>
              </p:cNvSpPr>
              <p:nvPr>
                <p:custDataLst>
                  <p:tags r:id="rId437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35" name="AutoShape 246"/>
              <p:cNvSpPr>
                <a:spLocks noChangeArrowheads="1"/>
              </p:cNvSpPr>
              <p:nvPr>
                <p:custDataLst>
                  <p:tags r:id="rId438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36" name="AutoShape 247"/>
              <p:cNvSpPr>
                <a:spLocks noChangeArrowheads="1"/>
              </p:cNvSpPr>
              <p:nvPr>
                <p:custDataLst>
                  <p:tags r:id="rId439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37" name="AutoShape 248"/>
              <p:cNvSpPr>
                <a:spLocks noChangeArrowheads="1"/>
              </p:cNvSpPr>
              <p:nvPr>
                <p:custDataLst>
                  <p:tags r:id="rId440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38" name="AutoShape 249"/>
              <p:cNvSpPr>
                <a:spLocks noChangeArrowheads="1"/>
              </p:cNvSpPr>
              <p:nvPr>
                <p:custDataLst>
                  <p:tags r:id="rId441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39" name="AutoShape 250"/>
              <p:cNvSpPr>
                <a:spLocks noChangeArrowheads="1"/>
              </p:cNvSpPr>
              <p:nvPr>
                <p:custDataLst>
                  <p:tags r:id="rId442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40" name="AutoShape 251"/>
              <p:cNvSpPr>
                <a:spLocks noChangeArrowheads="1"/>
              </p:cNvSpPr>
              <p:nvPr>
                <p:custDataLst>
                  <p:tags r:id="rId443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541" name="Group 252"/>
            <p:cNvGrpSpPr/>
            <p:nvPr>
              <p:custDataLst>
                <p:tags r:id="rId444"/>
              </p:custDataLst>
            </p:nvPr>
          </p:nvGrpSpPr>
          <p:grpSpPr>
            <a:xfrm>
              <a:off x="1402" y="3502"/>
              <a:ext cx="1860" cy="227"/>
              <a:chOff x="1247" y="2568"/>
              <a:chExt cx="1860" cy="227"/>
            </a:xfrm>
            <a:grpFill/>
          </p:grpSpPr>
          <p:sp>
            <p:nvSpPr>
              <p:cNvPr id="542" name="AutoShape 253"/>
              <p:cNvSpPr>
                <a:spLocks noChangeArrowheads="1"/>
              </p:cNvSpPr>
              <p:nvPr>
                <p:custDataLst>
                  <p:tags r:id="rId445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43" name="AutoShape 254"/>
              <p:cNvSpPr>
                <a:spLocks noChangeArrowheads="1"/>
              </p:cNvSpPr>
              <p:nvPr>
                <p:custDataLst>
                  <p:tags r:id="rId446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44" name="AutoShape 255"/>
              <p:cNvSpPr>
                <a:spLocks noChangeArrowheads="1"/>
              </p:cNvSpPr>
              <p:nvPr>
                <p:custDataLst>
                  <p:tags r:id="rId447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45" name="AutoShape 256"/>
              <p:cNvSpPr>
                <a:spLocks noChangeArrowheads="1"/>
              </p:cNvSpPr>
              <p:nvPr>
                <p:custDataLst>
                  <p:tags r:id="rId448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46" name="AutoShape 257"/>
              <p:cNvSpPr>
                <a:spLocks noChangeArrowheads="1"/>
              </p:cNvSpPr>
              <p:nvPr>
                <p:custDataLst>
                  <p:tags r:id="rId449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47" name="AutoShape 258"/>
              <p:cNvSpPr>
                <a:spLocks noChangeArrowheads="1"/>
              </p:cNvSpPr>
              <p:nvPr>
                <p:custDataLst>
                  <p:tags r:id="rId450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48" name="AutoShape 259"/>
              <p:cNvSpPr>
                <a:spLocks noChangeArrowheads="1"/>
              </p:cNvSpPr>
              <p:nvPr>
                <p:custDataLst>
                  <p:tags r:id="rId451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49" name="AutoShape 260"/>
              <p:cNvSpPr>
                <a:spLocks noChangeArrowheads="1"/>
              </p:cNvSpPr>
              <p:nvPr>
                <p:custDataLst>
                  <p:tags r:id="rId452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50" name="AutoShape 261"/>
              <p:cNvSpPr>
                <a:spLocks noChangeArrowheads="1"/>
              </p:cNvSpPr>
              <p:nvPr>
                <p:custDataLst>
                  <p:tags r:id="rId453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51" name="AutoShape 262"/>
              <p:cNvSpPr>
                <a:spLocks noChangeArrowheads="1"/>
              </p:cNvSpPr>
              <p:nvPr>
                <p:custDataLst>
                  <p:tags r:id="rId454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552" name="Group 263"/>
            <p:cNvGrpSpPr/>
            <p:nvPr>
              <p:custDataLst>
                <p:tags r:id="rId455"/>
              </p:custDataLst>
            </p:nvPr>
          </p:nvGrpSpPr>
          <p:grpSpPr>
            <a:xfrm>
              <a:off x="1338" y="3557"/>
              <a:ext cx="1860" cy="227"/>
              <a:chOff x="1247" y="2568"/>
              <a:chExt cx="1860" cy="227"/>
            </a:xfrm>
            <a:grpFill/>
          </p:grpSpPr>
          <p:sp>
            <p:nvSpPr>
              <p:cNvPr id="553" name="AutoShape 264"/>
              <p:cNvSpPr>
                <a:spLocks noChangeArrowheads="1"/>
              </p:cNvSpPr>
              <p:nvPr>
                <p:custDataLst>
                  <p:tags r:id="rId456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54" name="AutoShape 265"/>
              <p:cNvSpPr>
                <a:spLocks noChangeArrowheads="1"/>
              </p:cNvSpPr>
              <p:nvPr>
                <p:custDataLst>
                  <p:tags r:id="rId457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55" name="AutoShape 266"/>
              <p:cNvSpPr>
                <a:spLocks noChangeArrowheads="1"/>
              </p:cNvSpPr>
              <p:nvPr>
                <p:custDataLst>
                  <p:tags r:id="rId458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56" name="AutoShape 267"/>
              <p:cNvSpPr>
                <a:spLocks noChangeArrowheads="1"/>
              </p:cNvSpPr>
              <p:nvPr>
                <p:custDataLst>
                  <p:tags r:id="rId459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57" name="AutoShape 268"/>
              <p:cNvSpPr>
                <a:spLocks noChangeArrowheads="1"/>
              </p:cNvSpPr>
              <p:nvPr>
                <p:custDataLst>
                  <p:tags r:id="rId460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58" name="AutoShape 269"/>
              <p:cNvSpPr>
                <a:spLocks noChangeArrowheads="1"/>
              </p:cNvSpPr>
              <p:nvPr>
                <p:custDataLst>
                  <p:tags r:id="rId461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59" name="AutoShape 270"/>
              <p:cNvSpPr>
                <a:spLocks noChangeArrowheads="1"/>
              </p:cNvSpPr>
              <p:nvPr>
                <p:custDataLst>
                  <p:tags r:id="rId462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60" name="AutoShape 271"/>
              <p:cNvSpPr>
                <a:spLocks noChangeArrowheads="1"/>
              </p:cNvSpPr>
              <p:nvPr>
                <p:custDataLst>
                  <p:tags r:id="rId463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61" name="AutoShape 272"/>
              <p:cNvSpPr>
                <a:spLocks noChangeArrowheads="1"/>
              </p:cNvSpPr>
              <p:nvPr>
                <p:custDataLst>
                  <p:tags r:id="rId464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62" name="AutoShape 273"/>
              <p:cNvSpPr>
                <a:spLocks noChangeArrowheads="1"/>
              </p:cNvSpPr>
              <p:nvPr>
                <p:custDataLst>
                  <p:tags r:id="rId465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</p:grpSp>
      <p:grpSp>
        <p:nvGrpSpPr>
          <p:cNvPr id="563" name="Group 163" title=""/>
          <p:cNvGrpSpPr/>
          <p:nvPr>
            <p:custDataLst>
              <p:tags r:id="rId466"/>
            </p:custDataLst>
          </p:nvPr>
        </p:nvGrpSpPr>
        <p:grpSpPr>
          <a:xfrm>
            <a:off x="1979846" y="4102849"/>
            <a:ext cx="3730625" cy="1138238"/>
            <a:chOff x="1338" y="3067"/>
            <a:chExt cx="2350" cy="717"/>
          </a:xfrm>
          <a:solidFill>
            <a:srgbClr val="66CCFF"/>
          </a:solidFill>
        </p:grpSpPr>
        <p:grpSp>
          <p:nvGrpSpPr>
            <p:cNvPr id="564" name="Group 164"/>
            <p:cNvGrpSpPr/>
            <p:nvPr>
              <p:custDataLst>
                <p:tags r:id="rId467"/>
              </p:custDataLst>
            </p:nvPr>
          </p:nvGrpSpPr>
          <p:grpSpPr>
            <a:xfrm>
              <a:off x="1828" y="3067"/>
              <a:ext cx="1860" cy="227"/>
              <a:chOff x="1247" y="2568"/>
              <a:chExt cx="1860" cy="227"/>
            </a:xfrm>
            <a:grpFill/>
          </p:grpSpPr>
          <p:sp>
            <p:nvSpPr>
              <p:cNvPr id="565" name="AutoShape 165"/>
              <p:cNvSpPr>
                <a:spLocks noChangeArrowheads="1"/>
              </p:cNvSpPr>
              <p:nvPr>
                <p:custDataLst>
                  <p:tags r:id="rId468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66" name="AutoShape 166"/>
              <p:cNvSpPr>
                <a:spLocks noChangeArrowheads="1"/>
              </p:cNvSpPr>
              <p:nvPr>
                <p:custDataLst>
                  <p:tags r:id="rId469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67" name="AutoShape 167"/>
              <p:cNvSpPr>
                <a:spLocks noChangeArrowheads="1"/>
              </p:cNvSpPr>
              <p:nvPr>
                <p:custDataLst>
                  <p:tags r:id="rId470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68" name="AutoShape 168"/>
              <p:cNvSpPr>
                <a:spLocks noChangeArrowheads="1"/>
              </p:cNvSpPr>
              <p:nvPr>
                <p:custDataLst>
                  <p:tags r:id="rId471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69" name="AutoShape 169"/>
              <p:cNvSpPr>
                <a:spLocks noChangeArrowheads="1"/>
              </p:cNvSpPr>
              <p:nvPr>
                <p:custDataLst>
                  <p:tags r:id="rId472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70" name="AutoShape 170"/>
              <p:cNvSpPr>
                <a:spLocks noChangeArrowheads="1"/>
              </p:cNvSpPr>
              <p:nvPr>
                <p:custDataLst>
                  <p:tags r:id="rId473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71" name="AutoShape 171"/>
              <p:cNvSpPr>
                <a:spLocks noChangeArrowheads="1"/>
              </p:cNvSpPr>
              <p:nvPr>
                <p:custDataLst>
                  <p:tags r:id="rId474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72" name="AutoShape 172"/>
              <p:cNvSpPr>
                <a:spLocks noChangeArrowheads="1"/>
              </p:cNvSpPr>
              <p:nvPr>
                <p:custDataLst>
                  <p:tags r:id="rId475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73" name="AutoShape 173"/>
              <p:cNvSpPr>
                <a:spLocks noChangeArrowheads="1"/>
              </p:cNvSpPr>
              <p:nvPr>
                <p:custDataLst>
                  <p:tags r:id="rId476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74" name="AutoShape 174"/>
              <p:cNvSpPr>
                <a:spLocks noChangeArrowheads="1"/>
              </p:cNvSpPr>
              <p:nvPr>
                <p:custDataLst>
                  <p:tags r:id="rId477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575" name="Group 175"/>
            <p:cNvGrpSpPr/>
            <p:nvPr>
              <p:custDataLst>
                <p:tags r:id="rId478"/>
              </p:custDataLst>
            </p:nvPr>
          </p:nvGrpSpPr>
          <p:grpSpPr>
            <a:xfrm>
              <a:off x="1782" y="3112"/>
              <a:ext cx="1860" cy="227"/>
              <a:chOff x="1247" y="2568"/>
              <a:chExt cx="1860" cy="227"/>
            </a:xfrm>
            <a:grpFill/>
          </p:grpSpPr>
          <p:sp>
            <p:nvSpPr>
              <p:cNvPr id="576" name="AutoShape 176"/>
              <p:cNvSpPr>
                <a:spLocks noChangeArrowheads="1"/>
              </p:cNvSpPr>
              <p:nvPr>
                <p:custDataLst>
                  <p:tags r:id="rId479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77" name="AutoShape 177"/>
              <p:cNvSpPr>
                <a:spLocks noChangeArrowheads="1"/>
              </p:cNvSpPr>
              <p:nvPr>
                <p:custDataLst>
                  <p:tags r:id="rId480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78" name="AutoShape 178"/>
              <p:cNvSpPr>
                <a:spLocks noChangeArrowheads="1"/>
              </p:cNvSpPr>
              <p:nvPr>
                <p:custDataLst>
                  <p:tags r:id="rId481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79" name="AutoShape 179"/>
              <p:cNvSpPr>
                <a:spLocks noChangeArrowheads="1"/>
              </p:cNvSpPr>
              <p:nvPr>
                <p:custDataLst>
                  <p:tags r:id="rId482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80" name="AutoShape 180"/>
              <p:cNvSpPr>
                <a:spLocks noChangeArrowheads="1"/>
              </p:cNvSpPr>
              <p:nvPr>
                <p:custDataLst>
                  <p:tags r:id="rId483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81" name="AutoShape 181"/>
              <p:cNvSpPr>
                <a:spLocks noChangeArrowheads="1"/>
              </p:cNvSpPr>
              <p:nvPr>
                <p:custDataLst>
                  <p:tags r:id="rId484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82" name="AutoShape 182"/>
              <p:cNvSpPr>
                <a:spLocks noChangeArrowheads="1"/>
              </p:cNvSpPr>
              <p:nvPr>
                <p:custDataLst>
                  <p:tags r:id="rId485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83" name="AutoShape 183"/>
              <p:cNvSpPr>
                <a:spLocks noChangeArrowheads="1"/>
              </p:cNvSpPr>
              <p:nvPr>
                <p:custDataLst>
                  <p:tags r:id="rId486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84" name="AutoShape 184"/>
              <p:cNvSpPr>
                <a:spLocks noChangeArrowheads="1"/>
              </p:cNvSpPr>
              <p:nvPr>
                <p:custDataLst>
                  <p:tags r:id="rId487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85" name="AutoShape 185"/>
              <p:cNvSpPr>
                <a:spLocks noChangeArrowheads="1"/>
              </p:cNvSpPr>
              <p:nvPr>
                <p:custDataLst>
                  <p:tags r:id="rId488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586" name="Group 186"/>
            <p:cNvGrpSpPr/>
            <p:nvPr>
              <p:custDataLst>
                <p:tags r:id="rId489"/>
              </p:custDataLst>
            </p:nvPr>
          </p:nvGrpSpPr>
          <p:grpSpPr>
            <a:xfrm>
              <a:off x="1737" y="3157"/>
              <a:ext cx="1860" cy="227"/>
              <a:chOff x="1247" y="2568"/>
              <a:chExt cx="1860" cy="227"/>
            </a:xfrm>
            <a:grpFill/>
          </p:grpSpPr>
          <p:sp>
            <p:nvSpPr>
              <p:cNvPr id="587" name="AutoShape 187"/>
              <p:cNvSpPr>
                <a:spLocks noChangeArrowheads="1"/>
              </p:cNvSpPr>
              <p:nvPr>
                <p:custDataLst>
                  <p:tags r:id="rId490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88" name="AutoShape 188"/>
              <p:cNvSpPr>
                <a:spLocks noChangeArrowheads="1"/>
              </p:cNvSpPr>
              <p:nvPr>
                <p:custDataLst>
                  <p:tags r:id="rId491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89" name="AutoShape 189"/>
              <p:cNvSpPr>
                <a:spLocks noChangeArrowheads="1"/>
              </p:cNvSpPr>
              <p:nvPr>
                <p:custDataLst>
                  <p:tags r:id="rId492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90" name="AutoShape 190"/>
              <p:cNvSpPr>
                <a:spLocks noChangeArrowheads="1"/>
              </p:cNvSpPr>
              <p:nvPr>
                <p:custDataLst>
                  <p:tags r:id="rId493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91" name="AutoShape 191"/>
              <p:cNvSpPr>
                <a:spLocks noChangeArrowheads="1"/>
              </p:cNvSpPr>
              <p:nvPr>
                <p:custDataLst>
                  <p:tags r:id="rId494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92" name="AutoShape 192"/>
              <p:cNvSpPr>
                <a:spLocks noChangeArrowheads="1"/>
              </p:cNvSpPr>
              <p:nvPr>
                <p:custDataLst>
                  <p:tags r:id="rId495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93" name="AutoShape 193"/>
              <p:cNvSpPr>
                <a:spLocks noChangeArrowheads="1"/>
              </p:cNvSpPr>
              <p:nvPr>
                <p:custDataLst>
                  <p:tags r:id="rId496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94" name="AutoShape 194"/>
              <p:cNvSpPr>
                <a:spLocks noChangeArrowheads="1"/>
              </p:cNvSpPr>
              <p:nvPr>
                <p:custDataLst>
                  <p:tags r:id="rId497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95" name="AutoShape 195"/>
              <p:cNvSpPr>
                <a:spLocks noChangeArrowheads="1"/>
              </p:cNvSpPr>
              <p:nvPr>
                <p:custDataLst>
                  <p:tags r:id="rId498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96" name="AutoShape 196"/>
              <p:cNvSpPr>
                <a:spLocks noChangeArrowheads="1"/>
              </p:cNvSpPr>
              <p:nvPr>
                <p:custDataLst>
                  <p:tags r:id="rId499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597" name="Group 197"/>
            <p:cNvGrpSpPr/>
            <p:nvPr>
              <p:custDataLst>
                <p:tags r:id="rId500"/>
              </p:custDataLst>
            </p:nvPr>
          </p:nvGrpSpPr>
          <p:grpSpPr>
            <a:xfrm>
              <a:off x="1692" y="3212"/>
              <a:ext cx="1860" cy="227"/>
              <a:chOff x="1247" y="2568"/>
              <a:chExt cx="1860" cy="227"/>
            </a:xfrm>
            <a:grpFill/>
          </p:grpSpPr>
          <p:sp>
            <p:nvSpPr>
              <p:cNvPr id="598" name="AutoShape 198"/>
              <p:cNvSpPr>
                <a:spLocks noChangeArrowheads="1"/>
              </p:cNvSpPr>
              <p:nvPr>
                <p:custDataLst>
                  <p:tags r:id="rId501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599" name="AutoShape 199"/>
              <p:cNvSpPr>
                <a:spLocks noChangeArrowheads="1"/>
              </p:cNvSpPr>
              <p:nvPr>
                <p:custDataLst>
                  <p:tags r:id="rId502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00" name="AutoShape 200"/>
              <p:cNvSpPr>
                <a:spLocks noChangeArrowheads="1"/>
              </p:cNvSpPr>
              <p:nvPr>
                <p:custDataLst>
                  <p:tags r:id="rId503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01" name="AutoShape 201"/>
              <p:cNvSpPr>
                <a:spLocks noChangeArrowheads="1"/>
              </p:cNvSpPr>
              <p:nvPr>
                <p:custDataLst>
                  <p:tags r:id="rId504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02" name="AutoShape 202"/>
              <p:cNvSpPr>
                <a:spLocks noChangeArrowheads="1"/>
              </p:cNvSpPr>
              <p:nvPr>
                <p:custDataLst>
                  <p:tags r:id="rId505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03" name="AutoShape 203"/>
              <p:cNvSpPr>
                <a:spLocks noChangeArrowheads="1"/>
              </p:cNvSpPr>
              <p:nvPr>
                <p:custDataLst>
                  <p:tags r:id="rId506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04" name="AutoShape 204"/>
              <p:cNvSpPr>
                <a:spLocks noChangeArrowheads="1"/>
              </p:cNvSpPr>
              <p:nvPr>
                <p:custDataLst>
                  <p:tags r:id="rId507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05" name="AutoShape 205"/>
              <p:cNvSpPr>
                <a:spLocks noChangeArrowheads="1"/>
              </p:cNvSpPr>
              <p:nvPr>
                <p:custDataLst>
                  <p:tags r:id="rId508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06" name="AutoShape 206"/>
              <p:cNvSpPr>
                <a:spLocks noChangeArrowheads="1"/>
              </p:cNvSpPr>
              <p:nvPr>
                <p:custDataLst>
                  <p:tags r:id="rId509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07" name="AutoShape 207"/>
              <p:cNvSpPr>
                <a:spLocks noChangeArrowheads="1"/>
              </p:cNvSpPr>
              <p:nvPr>
                <p:custDataLst>
                  <p:tags r:id="rId510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608" name="Group 208"/>
            <p:cNvGrpSpPr/>
            <p:nvPr>
              <p:custDataLst>
                <p:tags r:id="rId511"/>
              </p:custDataLst>
            </p:nvPr>
          </p:nvGrpSpPr>
          <p:grpSpPr>
            <a:xfrm>
              <a:off x="1636" y="3268"/>
              <a:ext cx="1860" cy="227"/>
              <a:chOff x="1247" y="2568"/>
              <a:chExt cx="1860" cy="227"/>
            </a:xfrm>
            <a:grpFill/>
          </p:grpSpPr>
          <p:sp>
            <p:nvSpPr>
              <p:cNvPr id="609" name="AutoShape 209"/>
              <p:cNvSpPr>
                <a:spLocks noChangeArrowheads="1"/>
              </p:cNvSpPr>
              <p:nvPr>
                <p:custDataLst>
                  <p:tags r:id="rId512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10" name="AutoShape 210"/>
              <p:cNvSpPr>
                <a:spLocks noChangeArrowheads="1"/>
              </p:cNvSpPr>
              <p:nvPr>
                <p:custDataLst>
                  <p:tags r:id="rId513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11" name="AutoShape 211"/>
              <p:cNvSpPr>
                <a:spLocks noChangeArrowheads="1"/>
              </p:cNvSpPr>
              <p:nvPr>
                <p:custDataLst>
                  <p:tags r:id="rId514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12" name="AutoShape 212"/>
              <p:cNvSpPr>
                <a:spLocks noChangeArrowheads="1"/>
              </p:cNvSpPr>
              <p:nvPr>
                <p:custDataLst>
                  <p:tags r:id="rId515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13" name="AutoShape 213"/>
              <p:cNvSpPr>
                <a:spLocks noChangeArrowheads="1"/>
              </p:cNvSpPr>
              <p:nvPr>
                <p:custDataLst>
                  <p:tags r:id="rId516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14" name="AutoShape 214"/>
              <p:cNvSpPr>
                <a:spLocks noChangeArrowheads="1"/>
              </p:cNvSpPr>
              <p:nvPr>
                <p:custDataLst>
                  <p:tags r:id="rId517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15" name="AutoShape 215"/>
              <p:cNvSpPr>
                <a:spLocks noChangeArrowheads="1"/>
              </p:cNvSpPr>
              <p:nvPr>
                <p:custDataLst>
                  <p:tags r:id="rId518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16" name="AutoShape 216"/>
              <p:cNvSpPr>
                <a:spLocks noChangeArrowheads="1"/>
              </p:cNvSpPr>
              <p:nvPr>
                <p:custDataLst>
                  <p:tags r:id="rId519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17" name="AutoShape 217"/>
              <p:cNvSpPr>
                <a:spLocks noChangeArrowheads="1"/>
              </p:cNvSpPr>
              <p:nvPr>
                <p:custDataLst>
                  <p:tags r:id="rId520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18" name="AutoShape 218"/>
              <p:cNvSpPr>
                <a:spLocks noChangeArrowheads="1"/>
              </p:cNvSpPr>
              <p:nvPr>
                <p:custDataLst>
                  <p:tags r:id="rId521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619" name="Group 219"/>
            <p:cNvGrpSpPr/>
            <p:nvPr>
              <p:custDataLst>
                <p:tags r:id="rId522"/>
              </p:custDataLst>
            </p:nvPr>
          </p:nvGrpSpPr>
          <p:grpSpPr>
            <a:xfrm>
              <a:off x="1583" y="3321"/>
              <a:ext cx="1860" cy="227"/>
              <a:chOff x="1247" y="2568"/>
              <a:chExt cx="1860" cy="227"/>
            </a:xfrm>
            <a:grpFill/>
          </p:grpSpPr>
          <p:sp>
            <p:nvSpPr>
              <p:cNvPr id="620" name="AutoShape 220"/>
              <p:cNvSpPr>
                <a:spLocks noChangeArrowheads="1"/>
              </p:cNvSpPr>
              <p:nvPr>
                <p:custDataLst>
                  <p:tags r:id="rId523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21" name="AutoShape 221"/>
              <p:cNvSpPr>
                <a:spLocks noChangeArrowheads="1"/>
              </p:cNvSpPr>
              <p:nvPr>
                <p:custDataLst>
                  <p:tags r:id="rId524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22" name="AutoShape 222"/>
              <p:cNvSpPr>
                <a:spLocks noChangeArrowheads="1"/>
              </p:cNvSpPr>
              <p:nvPr>
                <p:custDataLst>
                  <p:tags r:id="rId525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23" name="AutoShape 223"/>
              <p:cNvSpPr>
                <a:spLocks noChangeArrowheads="1"/>
              </p:cNvSpPr>
              <p:nvPr>
                <p:custDataLst>
                  <p:tags r:id="rId526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24" name="AutoShape 224"/>
              <p:cNvSpPr>
                <a:spLocks noChangeArrowheads="1"/>
              </p:cNvSpPr>
              <p:nvPr>
                <p:custDataLst>
                  <p:tags r:id="rId527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25" name="AutoShape 225"/>
              <p:cNvSpPr>
                <a:spLocks noChangeArrowheads="1"/>
              </p:cNvSpPr>
              <p:nvPr>
                <p:custDataLst>
                  <p:tags r:id="rId528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26" name="AutoShape 226"/>
              <p:cNvSpPr>
                <a:spLocks noChangeArrowheads="1"/>
              </p:cNvSpPr>
              <p:nvPr>
                <p:custDataLst>
                  <p:tags r:id="rId529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27" name="AutoShape 227"/>
              <p:cNvSpPr>
                <a:spLocks noChangeArrowheads="1"/>
              </p:cNvSpPr>
              <p:nvPr>
                <p:custDataLst>
                  <p:tags r:id="rId530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28" name="AutoShape 228"/>
              <p:cNvSpPr>
                <a:spLocks noChangeArrowheads="1"/>
              </p:cNvSpPr>
              <p:nvPr>
                <p:custDataLst>
                  <p:tags r:id="rId531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29" name="AutoShape 229"/>
              <p:cNvSpPr>
                <a:spLocks noChangeArrowheads="1"/>
              </p:cNvSpPr>
              <p:nvPr>
                <p:custDataLst>
                  <p:tags r:id="rId532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630" name="Group 230"/>
            <p:cNvGrpSpPr/>
            <p:nvPr>
              <p:custDataLst>
                <p:tags r:id="rId533"/>
              </p:custDataLst>
            </p:nvPr>
          </p:nvGrpSpPr>
          <p:grpSpPr>
            <a:xfrm>
              <a:off x="1519" y="3385"/>
              <a:ext cx="1860" cy="227"/>
              <a:chOff x="1247" y="2568"/>
              <a:chExt cx="1860" cy="227"/>
            </a:xfrm>
            <a:grpFill/>
          </p:grpSpPr>
          <p:sp>
            <p:nvSpPr>
              <p:cNvPr id="631" name="AutoShape 231"/>
              <p:cNvSpPr>
                <a:spLocks noChangeArrowheads="1"/>
              </p:cNvSpPr>
              <p:nvPr>
                <p:custDataLst>
                  <p:tags r:id="rId534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32" name="AutoShape 232"/>
              <p:cNvSpPr>
                <a:spLocks noChangeArrowheads="1"/>
              </p:cNvSpPr>
              <p:nvPr>
                <p:custDataLst>
                  <p:tags r:id="rId535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33" name="AutoShape 233"/>
              <p:cNvSpPr>
                <a:spLocks noChangeArrowheads="1"/>
              </p:cNvSpPr>
              <p:nvPr>
                <p:custDataLst>
                  <p:tags r:id="rId536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34" name="AutoShape 234"/>
              <p:cNvSpPr>
                <a:spLocks noChangeArrowheads="1"/>
              </p:cNvSpPr>
              <p:nvPr>
                <p:custDataLst>
                  <p:tags r:id="rId537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35" name="AutoShape 235"/>
              <p:cNvSpPr>
                <a:spLocks noChangeArrowheads="1"/>
              </p:cNvSpPr>
              <p:nvPr>
                <p:custDataLst>
                  <p:tags r:id="rId538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36" name="AutoShape 236"/>
              <p:cNvSpPr>
                <a:spLocks noChangeArrowheads="1"/>
              </p:cNvSpPr>
              <p:nvPr>
                <p:custDataLst>
                  <p:tags r:id="rId539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37" name="AutoShape 237"/>
              <p:cNvSpPr>
                <a:spLocks noChangeArrowheads="1"/>
              </p:cNvSpPr>
              <p:nvPr>
                <p:custDataLst>
                  <p:tags r:id="rId540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38" name="AutoShape 238"/>
              <p:cNvSpPr>
                <a:spLocks noChangeArrowheads="1"/>
              </p:cNvSpPr>
              <p:nvPr>
                <p:custDataLst>
                  <p:tags r:id="rId541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39" name="AutoShape 239"/>
              <p:cNvSpPr>
                <a:spLocks noChangeArrowheads="1"/>
              </p:cNvSpPr>
              <p:nvPr>
                <p:custDataLst>
                  <p:tags r:id="rId542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40" name="AutoShape 240"/>
              <p:cNvSpPr>
                <a:spLocks noChangeArrowheads="1"/>
              </p:cNvSpPr>
              <p:nvPr>
                <p:custDataLst>
                  <p:tags r:id="rId543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641" name="Group 241"/>
            <p:cNvGrpSpPr/>
            <p:nvPr>
              <p:custDataLst>
                <p:tags r:id="rId544"/>
              </p:custDataLst>
            </p:nvPr>
          </p:nvGrpSpPr>
          <p:grpSpPr>
            <a:xfrm>
              <a:off x="1465" y="3440"/>
              <a:ext cx="1860" cy="227"/>
              <a:chOff x="1247" y="2568"/>
              <a:chExt cx="1860" cy="227"/>
            </a:xfrm>
            <a:grpFill/>
          </p:grpSpPr>
          <p:sp>
            <p:nvSpPr>
              <p:cNvPr id="642" name="AutoShape 242"/>
              <p:cNvSpPr>
                <a:spLocks noChangeArrowheads="1"/>
              </p:cNvSpPr>
              <p:nvPr>
                <p:custDataLst>
                  <p:tags r:id="rId545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43" name="AutoShape 243"/>
              <p:cNvSpPr>
                <a:spLocks noChangeArrowheads="1"/>
              </p:cNvSpPr>
              <p:nvPr>
                <p:custDataLst>
                  <p:tags r:id="rId546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44" name="AutoShape 244"/>
              <p:cNvSpPr>
                <a:spLocks noChangeArrowheads="1"/>
              </p:cNvSpPr>
              <p:nvPr>
                <p:custDataLst>
                  <p:tags r:id="rId547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45" name="AutoShape 245"/>
              <p:cNvSpPr>
                <a:spLocks noChangeArrowheads="1"/>
              </p:cNvSpPr>
              <p:nvPr>
                <p:custDataLst>
                  <p:tags r:id="rId548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46" name="AutoShape 246"/>
              <p:cNvSpPr>
                <a:spLocks noChangeArrowheads="1"/>
              </p:cNvSpPr>
              <p:nvPr>
                <p:custDataLst>
                  <p:tags r:id="rId549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47" name="AutoShape 247"/>
              <p:cNvSpPr>
                <a:spLocks noChangeArrowheads="1"/>
              </p:cNvSpPr>
              <p:nvPr>
                <p:custDataLst>
                  <p:tags r:id="rId550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48" name="AutoShape 248"/>
              <p:cNvSpPr>
                <a:spLocks noChangeArrowheads="1"/>
              </p:cNvSpPr>
              <p:nvPr>
                <p:custDataLst>
                  <p:tags r:id="rId551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49" name="AutoShape 249"/>
              <p:cNvSpPr>
                <a:spLocks noChangeArrowheads="1"/>
              </p:cNvSpPr>
              <p:nvPr>
                <p:custDataLst>
                  <p:tags r:id="rId552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50" name="AutoShape 250"/>
              <p:cNvSpPr>
                <a:spLocks noChangeArrowheads="1"/>
              </p:cNvSpPr>
              <p:nvPr>
                <p:custDataLst>
                  <p:tags r:id="rId553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51" name="AutoShape 251"/>
              <p:cNvSpPr>
                <a:spLocks noChangeArrowheads="1"/>
              </p:cNvSpPr>
              <p:nvPr>
                <p:custDataLst>
                  <p:tags r:id="rId554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652" name="Group 252"/>
            <p:cNvGrpSpPr/>
            <p:nvPr>
              <p:custDataLst>
                <p:tags r:id="rId555"/>
              </p:custDataLst>
            </p:nvPr>
          </p:nvGrpSpPr>
          <p:grpSpPr>
            <a:xfrm>
              <a:off x="1402" y="3502"/>
              <a:ext cx="1860" cy="227"/>
              <a:chOff x="1247" y="2568"/>
              <a:chExt cx="1860" cy="227"/>
            </a:xfrm>
            <a:grpFill/>
          </p:grpSpPr>
          <p:sp>
            <p:nvSpPr>
              <p:cNvPr id="653" name="AutoShape 253"/>
              <p:cNvSpPr>
                <a:spLocks noChangeArrowheads="1"/>
              </p:cNvSpPr>
              <p:nvPr>
                <p:custDataLst>
                  <p:tags r:id="rId556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54" name="AutoShape 254"/>
              <p:cNvSpPr>
                <a:spLocks noChangeArrowheads="1"/>
              </p:cNvSpPr>
              <p:nvPr>
                <p:custDataLst>
                  <p:tags r:id="rId557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55" name="AutoShape 255"/>
              <p:cNvSpPr>
                <a:spLocks noChangeArrowheads="1"/>
              </p:cNvSpPr>
              <p:nvPr>
                <p:custDataLst>
                  <p:tags r:id="rId558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56" name="AutoShape 256"/>
              <p:cNvSpPr>
                <a:spLocks noChangeArrowheads="1"/>
              </p:cNvSpPr>
              <p:nvPr>
                <p:custDataLst>
                  <p:tags r:id="rId559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57" name="AutoShape 257"/>
              <p:cNvSpPr>
                <a:spLocks noChangeArrowheads="1"/>
              </p:cNvSpPr>
              <p:nvPr>
                <p:custDataLst>
                  <p:tags r:id="rId560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58" name="AutoShape 258"/>
              <p:cNvSpPr>
                <a:spLocks noChangeArrowheads="1"/>
              </p:cNvSpPr>
              <p:nvPr>
                <p:custDataLst>
                  <p:tags r:id="rId561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59" name="AutoShape 259"/>
              <p:cNvSpPr>
                <a:spLocks noChangeArrowheads="1"/>
              </p:cNvSpPr>
              <p:nvPr>
                <p:custDataLst>
                  <p:tags r:id="rId562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60" name="AutoShape 260"/>
              <p:cNvSpPr>
                <a:spLocks noChangeArrowheads="1"/>
              </p:cNvSpPr>
              <p:nvPr>
                <p:custDataLst>
                  <p:tags r:id="rId563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61" name="AutoShape 261"/>
              <p:cNvSpPr>
                <a:spLocks noChangeArrowheads="1"/>
              </p:cNvSpPr>
              <p:nvPr>
                <p:custDataLst>
                  <p:tags r:id="rId564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62" name="AutoShape 262"/>
              <p:cNvSpPr>
                <a:spLocks noChangeArrowheads="1"/>
              </p:cNvSpPr>
              <p:nvPr>
                <p:custDataLst>
                  <p:tags r:id="rId565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663" name="Group 263"/>
            <p:cNvGrpSpPr/>
            <p:nvPr>
              <p:custDataLst>
                <p:tags r:id="rId566"/>
              </p:custDataLst>
            </p:nvPr>
          </p:nvGrpSpPr>
          <p:grpSpPr>
            <a:xfrm>
              <a:off x="1338" y="3557"/>
              <a:ext cx="1860" cy="227"/>
              <a:chOff x="1247" y="2568"/>
              <a:chExt cx="1860" cy="227"/>
            </a:xfrm>
            <a:grpFill/>
          </p:grpSpPr>
          <p:sp>
            <p:nvSpPr>
              <p:cNvPr id="664" name="AutoShape 264"/>
              <p:cNvSpPr>
                <a:spLocks noChangeArrowheads="1"/>
              </p:cNvSpPr>
              <p:nvPr>
                <p:custDataLst>
                  <p:tags r:id="rId567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65" name="AutoShape 265"/>
              <p:cNvSpPr>
                <a:spLocks noChangeArrowheads="1"/>
              </p:cNvSpPr>
              <p:nvPr>
                <p:custDataLst>
                  <p:tags r:id="rId568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66" name="AutoShape 266"/>
              <p:cNvSpPr>
                <a:spLocks noChangeArrowheads="1"/>
              </p:cNvSpPr>
              <p:nvPr>
                <p:custDataLst>
                  <p:tags r:id="rId569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67" name="AutoShape 267"/>
              <p:cNvSpPr>
                <a:spLocks noChangeArrowheads="1"/>
              </p:cNvSpPr>
              <p:nvPr>
                <p:custDataLst>
                  <p:tags r:id="rId570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68" name="AutoShape 268"/>
              <p:cNvSpPr>
                <a:spLocks noChangeArrowheads="1"/>
              </p:cNvSpPr>
              <p:nvPr>
                <p:custDataLst>
                  <p:tags r:id="rId571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69" name="AutoShape 269"/>
              <p:cNvSpPr>
                <a:spLocks noChangeArrowheads="1"/>
              </p:cNvSpPr>
              <p:nvPr>
                <p:custDataLst>
                  <p:tags r:id="rId572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70" name="AutoShape 270"/>
              <p:cNvSpPr>
                <a:spLocks noChangeArrowheads="1"/>
              </p:cNvSpPr>
              <p:nvPr>
                <p:custDataLst>
                  <p:tags r:id="rId573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71" name="AutoShape 271"/>
              <p:cNvSpPr>
                <a:spLocks noChangeArrowheads="1"/>
              </p:cNvSpPr>
              <p:nvPr>
                <p:custDataLst>
                  <p:tags r:id="rId574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72" name="AutoShape 272"/>
              <p:cNvSpPr>
                <a:spLocks noChangeArrowheads="1"/>
              </p:cNvSpPr>
              <p:nvPr>
                <p:custDataLst>
                  <p:tags r:id="rId575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73" name="AutoShape 273"/>
              <p:cNvSpPr>
                <a:spLocks noChangeArrowheads="1"/>
              </p:cNvSpPr>
              <p:nvPr>
                <p:custDataLst>
                  <p:tags r:id="rId576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</p:grpSp>
      <p:grpSp>
        <p:nvGrpSpPr>
          <p:cNvPr id="674" name="Group 163" title=""/>
          <p:cNvGrpSpPr/>
          <p:nvPr>
            <p:custDataLst>
              <p:tags r:id="rId577"/>
            </p:custDataLst>
          </p:nvPr>
        </p:nvGrpSpPr>
        <p:grpSpPr>
          <a:xfrm>
            <a:off x="1980015" y="3852028"/>
            <a:ext cx="3730625" cy="1138238"/>
            <a:chOff x="1338" y="3067"/>
            <a:chExt cx="2350" cy="717"/>
          </a:xfrm>
          <a:solidFill>
            <a:srgbClr val="66CCFF"/>
          </a:solidFill>
        </p:grpSpPr>
        <p:grpSp>
          <p:nvGrpSpPr>
            <p:cNvPr id="675" name="Group 164"/>
            <p:cNvGrpSpPr/>
            <p:nvPr>
              <p:custDataLst>
                <p:tags r:id="rId578"/>
              </p:custDataLst>
            </p:nvPr>
          </p:nvGrpSpPr>
          <p:grpSpPr>
            <a:xfrm>
              <a:off x="1828" y="3067"/>
              <a:ext cx="1860" cy="227"/>
              <a:chOff x="1247" y="2568"/>
              <a:chExt cx="1860" cy="227"/>
            </a:xfrm>
            <a:grpFill/>
          </p:grpSpPr>
          <p:sp>
            <p:nvSpPr>
              <p:cNvPr id="676" name="AutoShape 165"/>
              <p:cNvSpPr>
                <a:spLocks noChangeArrowheads="1"/>
              </p:cNvSpPr>
              <p:nvPr>
                <p:custDataLst>
                  <p:tags r:id="rId579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77" name="AutoShape 166"/>
              <p:cNvSpPr>
                <a:spLocks noChangeArrowheads="1"/>
              </p:cNvSpPr>
              <p:nvPr>
                <p:custDataLst>
                  <p:tags r:id="rId580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78" name="AutoShape 167"/>
              <p:cNvSpPr>
                <a:spLocks noChangeArrowheads="1"/>
              </p:cNvSpPr>
              <p:nvPr>
                <p:custDataLst>
                  <p:tags r:id="rId581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79" name="AutoShape 168"/>
              <p:cNvSpPr>
                <a:spLocks noChangeArrowheads="1"/>
              </p:cNvSpPr>
              <p:nvPr>
                <p:custDataLst>
                  <p:tags r:id="rId582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80" name="AutoShape 169"/>
              <p:cNvSpPr>
                <a:spLocks noChangeArrowheads="1"/>
              </p:cNvSpPr>
              <p:nvPr>
                <p:custDataLst>
                  <p:tags r:id="rId583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81" name="AutoShape 170"/>
              <p:cNvSpPr>
                <a:spLocks noChangeArrowheads="1"/>
              </p:cNvSpPr>
              <p:nvPr>
                <p:custDataLst>
                  <p:tags r:id="rId584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82" name="AutoShape 171"/>
              <p:cNvSpPr>
                <a:spLocks noChangeArrowheads="1"/>
              </p:cNvSpPr>
              <p:nvPr>
                <p:custDataLst>
                  <p:tags r:id="rId585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83" name="AutoShape 172"/>
              <p:cNvSpPr>
                <a:spLocks noChangeArrowheads="1"/>
              </p:cNvSpPr>
              <p:nvPr>
                <p:custDataLst>
                  <p:tags r:id="rId586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84" name="AutoShape 173"/>
              <p:cNvSpPr>
                <a:spLocks noChangeArrowheads="1"/>
              </p:cNvSpPr>
              <p:nvPr>
                <p:custDataLst>
                  <p:tags r:id="rId587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85" name="AutoShape 174"/>
              <p:cNvSpPr>
                <a:spLocks noChangeArrowheads="1"/>
              </p:cNvSpPr>
              <p:nvPr>
                <p:custDataLst>
                  <p:tags r:id="rId588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686" name="Group 175"/>
            <p:cNvGrpSpPr/>
            <p:nvPr>
              <p:custDataLst>
                <p:tags r:id="rId589"/>
              </p:custDataLst>
            </p:nvPr>
          </p:nvGrpSpPr>
          <p:grpSpPr>
            <a:xfrm>
              <a:off x="1782" y="3112"/>
              <a:ext cx="1860" cy="227"/>
              <a:chOff x="1247" y="2568"/>
              <a:chExt cx="1860" cy="227"/>
            </a:xfrm>
            <a:grpFill/>
          </p:grpSpPr>
          <p:sp>
            <p:nvSpPr>
              <p:cNvPr id="687" name="AutoShape 176"/>
              <p:cNvSpPr>
                <a:spLocks noChangeArrowheads="1"/>
              </p:cNvSpPr>
              <p:nvPr>
                <p:custDataLst>
                  <p:tags r:id="rId590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88" name="AutoShape 177"/>
              <p:cNvSpPr>
                <a:spLocks noChangeArrowheads="1"/>
              </p:cNvSpPr>
              <p:nvPr>
                <p:custDataLst>
                  <p:tags r:id="rId591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89" name="AutoShape 178"/>
              <p:cNvSpPr>
                <a:spLocks noChangeArrowheads="1"/>
              </p:cNvSpPr>
              <p:nvPr>
                <p:custDataLst>
                  <p:tags r:id="rId592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90" name="AutoShape 179"/>
              <p:cNvSpPr>
                <a:spLocks noChangeArrowheads="1"/>
              </p:cNvSpPr>
              <p:nvPr>
                <p:custDataLst>
                  <p:tags r:id="rId593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91" name="AutoShape 180"/>
              <p:cNvSpPr>
                <a:spLocks noChangeArrowheads="1"/>
              </p:cNvSpPr>
              <p:nvPr>
                <p:custDataLst>
                  <p:tags r:id="rId594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92" name="AutoShape 181"/>
              <p:cNvSpPr>
                <a:spLocks noChangeArrowheads="1"/>
              </p:cNvSpPr>
              <p:nvPr>
                <p:custDataLst>
                  <p:tags r:id="rId595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93" name="AutoShape 182"/>
              <p:cNvSpPr>
                <a:spLocks noChangeArrowheads="1"/>
              </p:cNvSpPr>
              <p:nvPr>
                <p:custDataLst>
                  <p:tags r:id="rId596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94" name="AutoShape 183"/>
              <p:cNvSpPr>
                <a:spLocks noChangeArrowheads="1"/>
              </p:cNvSpPr>
              <p:nvPr>
                <p:custDataLst>
                  <p:tags r:id="rId597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95" name="AutoShape 184"/>
              <p:cNvSpPr>
                <a:spLocks noChangeArrowheads="1"/>
              </p:cNvSpPr>
              <p:nvPr>
                <p:custDataLst>
                  <p:tags r:id="rId598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96" name="AutoShape 185"/>
              <p:cNvSpPr>
                <a:spLocks noChangeArrowheads="1"/>
              </p:cNvSpPr>
              <p:nvPr>
                <p:custDataLst>
                  <p:tags r:id="rId599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697" name="Group 186"/>
            <p:cNvGrpSpPr/>
            <p:nvPr>
              <p:custDataLst>
                <p:tags r:id="rId600"/>
              </p:custDataLst>
            </p:nvPr>
          </p:nvGrpSpPr>
          <p:grpSpPr>
            <a:xfrm>
              <a:off x="1737" y="3157"/>
              <a:ext cx="1860" cy="227"/>
              <a:chOff x="1247" y="2568"/>
              <a:chExt cx="1860" cy="227"/>
            </a:xfrm>
            <a:grpFill/>
          </p:grpSpPr>
          <p:sp>
            <p:nvSpPr>
              <p:cNvPr id="698" name="AutoShape 187"/>
              <p:cNvSpPr>
                <a:spLocks noChangeArrowheads="1"/>
              </p:cNvSpPr>
              <p:nvPr>
                <p:custDataLst>
                  <p:tags r:id="rId601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699" name="AutoShape 188"/>
              <p:cNvSpPr>
                <a:spLocks noChangeArrowheads="1"/>
              </p:cNvSpPr>
              <p:nvPr>
                <p:custDataLst>
                  <p:tags r:id="rId602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00" name="AutoShape 189"/>
              <p:cNvSpPr>
                <a:spLocks noChangeArrowheads="1"/>
              </p:cNvSpPr>
              <p:nvPr>
                <p:custDataLst>
                  <p:tags r:id="rId603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01" name="AutoShape 190"/>
              <p:cNvSpPr>
                <a:spLocks noChangeArrowheads="1"/>
              </p:cNvSpPr>
              <p:nvPr>
                <p:custDataLst>
                  <p:tags r:id="rId604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02" name="AutoShape 191"/>
              <p:cNvSpPr>
                <a:spLocks noChangeArrowheads="1"/>
              </p:cNvSpPr>
              <p:nvPr>
                <p:custDataLst>
                  <p:tags r:id="rId605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03" name="AutoShape 192"/>
              <p:cNvSpPr>
                <a:spLocks noChangeArrowheads="1"/>
              </p:cNvSpPr>
              <p:nvPr>
                <p:custDataLst>
                  <p:tags r:id="rId606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04" name="AutoShape 193"/>
              <p:cNvSpPr>
                <a:spLocks noChangeArrowheads="1"/>
              </p:cNvSpPr>
              <p:nvPr>
                <p:custDataLst>
                  <p:tags r:id="rId607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05" name="AutoShape 194"/>
              <p:cNvSpPr>
                <a:spLocks noChangeArrowheads="1"/>
              </p:cNvSpPr>
              <p:nvPr>
                <p:custDataLst>
                  <p:tags r:id="rId608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06" name="AutoShape 195"/>
              <p:cNvSpPr>
                <a:spLocks noChangeArrowheads="1"/>
              </p:cNvSpPr>
              <p:nvPr>
                <p:custDataLst>
                  <p:tags r:id="rId609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07" name="AutoShape 196"/>
              <p:cNvSpPr>
                <a:spLocks noChangeArrowheads="1"/>
              </p:cNvSpPr>
              <p:nvPr>
                <p:custDataLst>
                  <p:tags r:id="rId610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708" name="Group 197"/>
            <p:cNvGrpSpPr/>
            <p:nvPr>
              <p:custDataLst>
                <p:tags r:id="rId611"/>
              </p:custDataLst>
            </p:nvPr>
          </p:nvGrpSpPr>
          <p:grpSpPr>
            <a:xfrm>
              <a:off x="1692" y="3212"/>
              <a:ext cx="1860" cy="227"/>
              <a:chOff x="1247" y="2568"/>
              <a:chExt cx="1860" cy="227"/>
            </a:xfrm>
            <a:grpFill/>
          </p:grpSpPr>
          <p:sp>
            <p:nvSpPr>
              <p:cNvPr id="709" name="AutoShape 198"/>
              <p:cNvSpPr>
                <a:spLocks noChangeArrowheads="1"/>
              </p:cNvSpPr>
              <p:nvPr>
                <p:custDataLst>
                  <p:tags r:id="rId612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10" name="AutoShape 199"/>
              <p:cNvSpPr>
                <a:spLocks noChangeArrowheads="1"/>
              </p:cNvSpPr>
              <p:nvPr>
                <p:custDataLst>
                  <p:tags r:id="rId613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11" name="AutoShape 200"/>
              <p:cNvSpPr>
                <a:spLocks noChangeArrowheads="1"/>
              </p:cNvSpPr>
              <p:nvPr>
                <p:custDataLst>
                  <p:tags r:id="rId614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12" name="AutoShape 201"/>
              <p:cNvSpPr>
                <a:spLocks noChangeArrowheads="1"/>
              </p:cNvSpPr>
              <p:nvPr>
                <p:custDataLst>
                  <p:tags r:id="rId615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13" name="AutoShape 202"/>
              <p:cNvSpPr>
                <a:spLocks noChangeArrowheads="1"/>
              </p:cNvSpPr>
              <p:nvPr>
                <p:custDataLst>
                  <p:tags r:id="rId616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14" name="AutoShape 203"/>
              <p:cNvSpPr>
                <a:spLocks noChangeArrowheads="1"/>
              </p:cNvSpPr>
              <p:nvPr>
                <p:custDataLst>
                  <p:tags r:id="rId617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15" name="AutoShape 204"/>
              <p:cNvSpPr>
                <a:spLocks noChangeArrowheads="1"/>
              </p:cNvSpPr>
              <p:nvPr>
                <p:custDataLst>
                  <p:tags r:id="rId618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16" name="AutoShape 205"/>
              <p:cNvSpPr>
                <a:spLocks noChangeArrowheads="1"/>
              </p:cNvSpPr>
              <p:nvPr>
                <p:custDataLst>
                  <p:tags r:id="rId619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17" name="AutoShape 206"/>
              <p:cNvSpPr>
                <a:spLocks noChangeArrowheads="1"/>
              </p:cNvSpPr>
              <p:nvPr>
                <p:custDataLst>
                  <p:tags r:id="rId620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18" name="AutoShape 207"/>
              <p:cNvSpPr>
                <a:spLocks noChangeArrowheads="1"/>
              </p:cNvSpPr>
              <p:nvPr>
                <p:custDataLst>
                  <p:tags r:id="rId621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719" name="Group 208"/>
            <p:cNvGrpSpPr/>
            <p:nvPr>
              <p:custDataLst>
                <p:tags r:id="rId622"/>
              </p:custDataLst>
            </p:nvPr>
          </p:nvGrpSpPr>
          <p:grpSpPr>
            <a:xfrm>
              <a:off x="1636" y="3268"/>
              <a:ext cx="1860" cy="227"/>
              <a:chOff x="1247" y="2568"/>
              <a:chExt cx="1860" cy="227"/>
            </a:xfrm>
            <a:grpFill/>
          </p:grpSpPr>
          <p:sp>
            <p:nvSpPr>
              <p:cNvPr id="720" name="AutoShape 209"/>
              <p:cNvSpPr>
                <a:spLocks noChangeArrowheads="1"/>
              </p:cNvSpPr>
              <p:nvPr>
                <p:custDataLst>
                  <p:tags r:id="rId623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21" name="AutoShape 210"/>
              <p:cNvSpPr>
                <a:spLocks noChangeArrowheads="1"/>
              </p:cNvSpPr>
              <p:nvPr>
                <p:custDataLst>
                  <p:tags r:id="rId624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22" name="AutoShape 211"/>
              <p:cNvSpPr>
                <a:spLocks noChangeArrowheads="1"/>
              </p:cNvSpPr>
              <p:nvPr>
                <p:custDataLst>
                  <p:tags r:id="rId625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23" name="AutoShape 212"/>
              <p:cNvSpPr>
                <a:spLocks noChangeArrowheads="1"/>
              </p:cNvSpPr>
              <p:nvPr>
                <p:custDataLst>
                  <p:tags r:id="rId626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24" name="AutoShape 213"/>
              <p:cNvSpPr>
                <a:spLocks noChangeArrowheads="1"/>
              </p:cNvSpPr>
              <p:nvPr>
                <p:custDataLst>
                  <p:tags r:id="rId627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25" name="AutoShape 214"/>
              <p:cNvSpPr>
                <a:spLocks noChangeArrowheads="1"/>
              </p:cNvSpPr>
              <p:nvPr>
                <p:custDataLst>
                  <p:tags r:id="rId628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26" name="AutoShape 215"/>
              <p:cNvSpPr>
                <a:spLocks noChangeArrowheads="1"/>
              </p:cNvSpPr>
              <p:nvPr>
                <p:custDataLst>
                  <p:tags r:id="rId629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27" name="AutoShape 216"/>
              <p:cNvSpPr>
                <a:spLocks noChangeArrowheads="1"/>
              </p:cNvSpPr>
              <p:nvPr>
                <p:custDataLst>
                  <p:tags r:id="rId630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28" name="AutoShape 217"/>
              <p:cNvSpPr>
                <a:spLocks noChangeArrowheads="1"/>
              </p:cNvSpPr>
              <p:nvPr>
                <p:custDataLst>
                  <p:tags r:id="rId631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29" name="AutoShape 218"/>
              <p:cNvSpPr>
                <a:spLocks noChangeArrowheads="1"/>
              </p:cNvSpPr>
              <p:nvPr>
                <p:custDataLst>
                  <p:tags r:id="rId632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730" name="Group 219"/>
            <p:cNvGrpSpPr/>
            <p:nvPr>
              <p:custDataLst>
                <p:tags r:id="rId633"/>
              </p:custDataLst>
            </p:nvPr>
          </p:nvGrpSpPr>
          <p:grpSpPr>
            <a:xfrm>
              <a:off x="1583" y="3321"/>
              <a:ext cx="1860" cy="227"/>
              <a:chOff x="1247" y="2568"/>
              <a:chExt cx="1860" cy="227"/>
            </a:xfrm>
            <a:grpFill/>
          </p:grpSpPr>
          <p:sp>
            <p:nvSpPr>
              <p:cNvPr id="731" name="AutoShape 220"/>
              <p:cNvSpPr>
                <a:spLocks noChangeArrowheads="1"/>
              </p:cNvSpPr>
              <p:nvPr>
                <p:custDataLst>
                  <p:tags r:id="rId634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32" name="AutoShape 221"/>
              <p:cNvSpPr>
                <a:spLocks noChangeArrowheads="1"/>
              </p:cNvSpPr>
              <p:nvPr>
                <p:custDataLst>
                  <p:tags r:id="rId635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33" name="AutoShape 222"/>
              <p:cNvSpPr>
                <a:spLocks noChangeArrowheads="1"/>
              </p:cNvSpPr>
              <p:nvPr>
                <p:custDataLst>
                  <p:tags r:id="rId636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34" name="AutoShape 223"/>
              <p:cNvSpPr>
                <a:spLocks noChangeArrowheads="1"/>
              </p:cNvSpPr>
              <p:nvPr>
                <p:custDataLst>
                  <p:tags r:id="rId637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35" name="AutoShape 224"/>
              <p:cNvSpPr>
                <a:spLocks noChangeArrowheads="1"/>
              </p:cNvSpPr>
              <p:nvPr>
                <p:custDataLst>
                  <p:tags r:id="rId638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36" name="AutoShape 225"/>
              <p:cNvSpPr>
                <a:spLocks noChangeArrowheads="1"/>
              </p:cNvSpPr>
              <p:nvPr>
                <p:custDataLst>
                  <p:tags r:id="rId639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37" name="AutoShape 226"/>
              <p:cNvSpPr>
                <a:spLocks noChangeArrowheads="1"/>
              </p:cNvSpPr>
              <p:nvPr>
                <p:custDataLst>
                  <p:tags r:id="rId640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38" name="AutoShape 227"/>
              <p:cNvSpPr>
                <a:spLocks noChangeArrowheads="1"/>
              </p:cNvSpPr>
              <p:nvPr>
                <p:custDataLst>
                  <p:tags r:id="rId641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39" name="AutoShape 228"/>
              <p:cNvSpPr>
                <a:spLocks noChangeArrowheads="1"/>
              </p:cNvSpPr>
              <p:nvPr>
                <p:custDataLst>
                  <p:tags r:id="rId642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40" name="AutoShape 229"/>
              <p:cNvSpPr>
                <a:spLocks noChangeArrowheads="1"/>
              </p:cNvSpPr>
              <p:nvPr>
                <p:custDataLst>
                  <p:tags r:id="rId643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741" name="Group 230"/>
            <p:cNvGrpSpPr/>
            <p:nvPr>
              <p:custDataLst>
                <p:tags r:id="rId644"/>
              </p:custDataLst>
            </p:nvPr>
          </p:nvGrpSpPr>
          <p:grpSpPr>
            <a:xfrm>
              <a:off x="1519" y="3385"/>
              <a:ext cx="1860" cy="227"/>
              <a:chOff x="1247" y="2568"/>
              <a:chExt cx="1860" cy="227"/>
            </a:xfrm>
            <a:grpFill/>
          </p:grpSpPr>
          <p:sp>
            <p:nvSpPr>
              <p:cNvPr id="742" name="AutoShape 231"/>
              <p:cNvSpPr>
                <a:spLocks noChangeArrowheads="1"/>
              </p:cNvSpPr>
              <p:nvPr>
                <p:custDataLst>
                  <p:tags r:id="rId645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43" name="AutoShape 232"/>
              <p:cNvSpPr>
                <a:spLocks noChangeArrowheads="1"/>
              </p:cNvSpPr>
              <p:nvPr>
                <p:custDataLst>
                  <p:tags r:id="rId646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44" name="AutoShape 233"/>
              <p:cNvSpPr>
                <a:spLocks noChangeArrowheads="1"/>
              </p:cNvSpPr>
              <p:nvPr>
                <p:custDataLst>
                  <p:tags r:id="rId647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45" name="AutoShape 234"/>
              <p:cNvSpPr>
                <a:spLocks noChangeArrowheads="1"/>
              </p:cNvSpPr>
              <p:nvPr>
                <p:custDataLst>
                  <p:tags r:id="rId648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46" name="AutoShape 235"/>
              <p:cNvSpPr>
                <a:spLocks noChangeArrowheads="1"/>
              </p:cNvSpPr>
              <p:nvPr>
                <p:custDataLst>
                  <p:tags r:id="rId649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47" name="AutoShape 236"/>
              <p:cNvSpPr>
                <a:spLocks noChangeArrowheads="1"/>
              </p:cNvSpPr>
              <p:nvPr>
                <p:custDataLst>
                  <p:tags r:id="rId650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48" name="AutoShape 237"/>
              <p:cNvSpPr>
                <a:spLocks noChangeArrowheads="1"/>
              </p:cNvSpPr>
              <p:nvPr>
                <p:custDataLst>
                  <p:tags r:id="rId651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49" name="AutoShape 238"/>
              <p:cNvSpPr>
                <a:spLocks noChangeArrowheads="1"/>
              </p:cNvSpPr>
              <p:nvPr>
                <p:custDataLst>
                  <p:tags r:id="rId652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50" name="AutoShape 239"/>
              <p:cNvSpPr>
                <a:spLocks noChangeArrowheads="1"/>
              </p:cNvSpPr>
              <p:nvPr>
                <p:custDataLst>
                  <p:tags r:id="rId653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51" name="AutoShape 240"/>
              <p:cNvSpPr>
                <a:spLocks noChangeArrowheads="1"/>
              </p:cNvSpPr>
              <p:nvPr>
                <p:custDataLst>
                  <p:tags r:id="rId654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752" name="Group 241"/>
            <p:cNvGrpSpPr/>
            <p:nvPr>
              <p:custDataLst>
                <p:tags r:id="rId655"/>
              </p:custDataLst>
            </p:nvPr>
          </p:nvGrpSpPr>
          <p:grpSpPr>
            <a:xfrm>
              <a:off x="1465" y="3440"/>
              <a:ext cx="1860" cy="227"/>
              <a:chOff x="1247" y="2568"/>
              <a:chExt cx="1860" cy="227"/>
            </a:xfrm>
            <a:grpFill/>
          </p:grpSpPr>
          <p:sp>
            <p:nvSpPr>
              <p:cNvPr id="753" name="AutoShape 242"/>
              <p:cNvSpPr>
                <a:spLocks noChangeArrowheads="1"/>
              </p:cNvSpPr>
              <p:nvPr>
                <p:custDataLst>
                  <p:tags r:id="rId656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54" name="AutoShape 243"/>
              <p:cNvSpPr>
                <a:spLocks noChangeArrowheads="1"/>
              </p:cNvSpPr>
              <p:nvPr>
                <p:custDataLst>
                  <p:tags r:id="rId657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55" name="AutoShape 244"/>
              <p:cNvSpPr>
                <a:spLocks noChangeArrowheads="1"/>
              </p:cNvSpPr>
              <p:nvPr>
                <p:custDataLst>
                  <p:tags r:id="rId658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56" name="AutoShape 245"/>
              <p:cNvSpPr>
                <a:spLocks noChangeArrowheads="1"/>
              </p:cNvSpPr>
              <p:nvPr>
                <p:custDataLst>
                  <p:tags r:id="rId659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57" name="AutoShape 246"/>
              <p:cNvSpPr>
                <a:spLocks noChangeArrowheads="1"/>
              </p:cNvSpPr>
              <p:nvPr>
                <p:custDataLst>
                  <p:tags r:id="rId660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58" name="AutoShape 247"/>
              <p:cNvSpPr>
                <a:spLocks noChangeArrowheads="1"/>
              </p:cNvSpPr>
              <p:nvPr>
                <p:custDataLst>
                  <p:tags r:id="rId661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59" name="AutoShape 248"/>
              <p:cNvSpPr>
                <a:spLocks noChangeArrowheads="1"/>
              </p:cNvSpPr>
              <p:nvPr>
                <p:custDataLst>
                  <p:tags r:id="rId662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60" name="AutoShape 249"/>
              <p:cNvSpPr>
                <a:spLocks noChangeArrowheads="1"/>
              </p:cNvSpPr>
              <p:nvPr>
                <p:custDataLst>
                  <p:tags r:id="rId663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61" name="AutoShape 250"/>
              <p:cNvSpPr>
                <a:spLocks noChangeArrowheads="1"/>
              </p:cNvSpPr>
              <p:nvPr>
                <p:custDataLst>
                  <p:tags r:id="rId664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62" name="AutoShape 251"/>
              <p:cNvSpPr>
                <a:spLocks noChangeArrowheads="1"/>
              </p:cNvSpPr>
              <p:nvPr>
                <p:custDataLst>
                  <p:tags r:id="rId665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763" name="Group 252"/>
            <p:cNvGrpSpPr/>
            <p:nvPr>
              <p:custDataLst>
                <p:tags r:id="rId666"/>
              </p:custDataLst>
            </p:nvPr>
          </p:nvGrpSpPr>
          <p:grpSpPr>
            <a:xfrm>
              <a:off x="1402" y="3502"/>
              <a:ext cx="1860" cy="227"/>
              <a:chOff x="1247" y="2568"/>
              <a:chExt cx="1860" cy="227"/>
            </a:xfrm>
            <a:grpFill/>
          </p:grpSpPr>
          <p:sp>
            <p:nvSpPr>
              <p:cNvPr id="764" name="AutoShape 253"/>
              <p:cNvSpPr>
                <a:spLocks noChangeArrowheads="1"/>
              </p:cNvSpPr>
              <p:nvPr>
                <p:custDataLst>
                  <p:tags r:id="rId667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65" name="AutoShape 254"/>
              <p:cNvSpPr>
                <a:spLocks noChangeArrowheads="1"/>
              </p:cNvSpPr>
              <p:nvPr>
                <p:custDataLst>
                  <p:tags r:id="rId668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66" name="AutoShape 255"/>
              <p:cNvSpPr>
                <a:spLocks noChangeArrowheads="1"/>
              </p:cNvSpPr>
              <p:nvPr>
                <p:custDataLst>
                  <p:tags r:id="rId669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67" name="AutoShape 256"/>
              <p:cNvSpPr>
                <a:spLocks noChangeArrowheads="1"/>
              </p:cNvSpPr>
              <p:nvPr>
                <p:custDataLst>
                  <p:tags r:id="rId670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68" name="AutoShape 257"/>
              <p:cNvSpPr>
                <a:spLocks noChangeArrowheads="1"/>
              </p:cNvSpPr>
              <p:nvPr>
                <p:custDataLst>
                  <p:tags r:id="rId671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69" name="AutoShape 258"/>
              <p:cNvSpPr>
                <a:spLocks noChangeArrowheads="1"/>
              </p:cNvSpPr>
              <p:nvPr>
                <p:custDataLst>
                  <p:tags r:id="rId672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70" name="AutoShape 259"/>
              <p:cNvSpPr>
                <a:spLocks noChangeArrowheads="1"/>
              </p:cNvSpPr>
              <p:nvPr>
                <p:custDataLst>
                  <p:tags r:id="rId673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71" name="AutoShape 260"/>
              <p:cNvSpPr>
                <a:spLocks noChangeArrowheads="1"/>
              </p:cNvSpPr>
              <p:nvPr>
                <p:custDataLst>
                  <p:tags r:id="rId674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72" name="AutoShape 261"/>
              <p:cNvSpPr>
                <a:spLocks noChangeArrowheads="1"/>
              </p:cNvSpPr>
              <p:nvPr>
                <p:custDataLst>
                  <p:tags r:id="rId675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73" name="AutoShape 262"/>
              <p:cNvSpPr>
                <a:spLocks noChangeArrowheads="1"/>
              </p:cNvSpPr>
              <p:nvPr>
                <p:custDataLst>
                  <p:tags r:id="rId676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774" name="Group 263"/>
            <p:cNvGrpSpPr/>
            <p:nvPr>
              <p:custDataLst>
                <p:tags r:id="rId677"/>
              </p:custDataLst>
            </p:nvPr>
          </p:nvGrpSpPr>
          <p:grpSpPr>
            <a:xfrm>
              <a:off x="1338" y="3557"/>
              <a:ext cx="1860" cy="227"/>
              <a:chOff x="1247" y="2568"/>
              <a:chExt cx="1860" cy="227"/>
            </a:xfrm>
            <a:grpFill/>
          </p:grpSpPr>
          <p:sp>
            <p:nvSpPr>
              <p:cNvPr id="775" name="AutoShape 264"/>
              <p:cNvSpPr>
                <a:spLocks noChangeArrowheads="1"/>
              </p:cNvSpPr>
              <p:nvPr>
                <p:custDataLst>
                  <p:tags r:id="rId678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76" name="AutoShape 265"/>
              <p:cNvSpPr>
                <a:spLocks noChangeArrowheads="1"/>
              </p:cNvSpPr>
              <p:nvPr>
                <p:custDataLst>
                  <p:tags r:id="rId679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77" name="AutoShape 266"/>
              <p:cNvSpPr>
                <a:spLocks noChangeArrowheads="1"/>
              </p:cNvSpPr>
              <p:nvPr>
                <p:custDataLst>
                  <p:tags r:id="rId680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78" name="AutoShape 267"/>
              <p:cNvSpPr>
                <a:spLocks noChangeArrowheads="1"/>
              </p:cNvSpPr>
              <p:nvPr>
                <p:custDataLst>
                  <p:tags r:id="rId681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79" name="AutoShape 268"/>
              <p:cNvSpPr>
                <a:spLocks noChangeArrowheads="1"/>
              </p:cNvSpPr>
              <p:nvPr>
                <p:custDataLst>
                  <p:tags r:id="rId682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80" name="AutoShape 269"/>
              <p:cNvSpPr>
                <a:spLocks noChangeArrowheads="1"/>
              </p:cNvSpPr>
              <p:nvPr>
                <p:custDataLst>
                  <p:tags r:id="rId683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81" name="AutoShape 270"/>
              <p:cNvSpPr>
                <a:spLocks noChangeArrowheads="1"/>
              </p:cNvSpPr>
              <p:nvPr>
                <p:custDataLst>
                  <p:tags r:id="rId684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82" name="AutoShape 271"/>
              <p:cNvSpPr>
                <a:spLocks noChangeArrowheads="1"/>
              </p:cNvSpPr>
              <p:nvPr>
                <p:custDataLst>
                  <p:tags r:id="rId685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83" name="AutoShape 272"/>
              <p:cNvSpPr>
                <a:spLocks noChangeArrowheads="1"/>
              </p:cNvSpPr>
              <p:nvPr>
                <p:custDataLst>
                  <p:tags r:id="rId686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84" name="AutoShape 273"/>
              <p:cNvSpPr>
                <a:spLocks noChangeArrowheads="1"/>
              </p:cNvSpPr>
              <p:nvPr>
                <p:custDataLst>
                  <p:tags r:id="rId687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</p:grpSp>
      <p:grpSp>
        <p:nvGrpSpPr>
          <p:cNvPr id="785" name="Group 163" title=""/>
          <p:cNvGrpSpPr/>
          <p:nvPr>
            <p:custDataLst>
              <p:tags r:id="rId688"/>
            </p:custDataLst>
          </p:nvPr>
        </p:nvGrpSpPr>
        <p:grpSpPr>
          <a:xfrm>
            <a:off x="1980015" y="3580244"/>
            <a:ext cx="3730625" cy="1138238"/>
            <a:chOff x="1338" y="3067"/>
            <a:chExt cx="2350" cy="717"/>
          </a:xfrm>
          <a:solidFill>
            <a:srgbClr val="66CCFF"/>
          </a:solidFill>
        </p:grpSpPr>
        <p:grpSp>
          <p:nvGrpSpPr>
            <p:cNvPr id="786" name="Group 164"/>
            <p:cNvGrpSpPr/>
            <p:nvPr>
              <p:custDataLst>
                <p:tags r:id="rId689"/>
              </p:custDataLst>
            </p:nvPr>
          </p:nvGrpSpPr>
          <p:grpSpPr>
            <a:xfrm>
              <a:off x="1828" y="3067"/>
              <a:ext cx="1860" cy="227"/>
              <a:chOff x="1247" y="2568"/>
              <a:chExt cx="1860" cy="227"/>
            </a:xfrm>
            <a:grpFill/>
          </p:grpSpPr>
          <p:sp>
            <p:nvSpPr>
              <p:cNvPr id="787" name="AutoShape 165"/>
              <p:cNvSpPr>
                <a:spLocks noChangeArrowheads="1"/>
              </p:cNvSpPr>
              <p:nvPr>
                <p:custDataLst>
                  <p:tags r:id="rId690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88" name="AutoShape 166"/>
              <p:cNvSpPr>
                <a:spLocks noChangeArrowheads="1"/>
              </p:cNvSpPr>
              <p:nvPr>
                <p:custDataLst>
                  <p:tags r:id="rId691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89" name="AutoShape 167"/>
              <p:cNvSpPr>
                <a:spLocks noChangeArrowheads="1"/>
              </p:cNvSpPr>
              <p:nvPr>
                <p:custDataLst>
                  <p:tags r:id="rId692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90" name="AutoShape 168"/>
              <p:cNvSpPr>
                <a:spLocks noChangeArrowheads="1"/>
              </p:cNvSpPr>
              <p:nvPr>
                <p:custDataLst>
                  <p:tags r:id="rId693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91" name="AutoShape 169"/>
              <p:cNvSpPr>
                <a:spLocks noChangeArrowheads="1"/>
              </p:cNvSpPr>
              <p:nvPr>
                <p:custDataLst>
                  <p:tags r:id="rId694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92" name="AutoShape 170"/>
              <p:cNvSpPr>
                <a:spLocks noChangeArrowheads="1"/>
              </p:cNvSpPr>
              <p:nvPr>
                <p:custDataLst>
                  <p:tags r:id="rId695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93" name="AutoShape 171"/>
              <p:cNvSpPr>
                <a:spLocks noChangeArrowheads="1"/>
              </p:cNvSpPr>
              <p:nvPr>
                <p:custDataLst>
                  <p:tags r:id="rId696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94" name="AutoShape 172"/>
              <p:cNvSpPr>
                <a:spLocks noChangeArrowheads="1"/>
              </p:cNvSpPr>
              <p:nvPr>
                <p:custDataLst>
                  <p:tags r:id="rId697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95" name="AutoShape 173"/>
              <p:cNvSpPr>
                <a:spLocks noChangeArrowheads="1"/>
              </p:cNvSpPr>
              <p:nvPr>
                <p:custDataLst>
                  <p:tags r:id="rId698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96" name="AutoShape 174"/>
              <p:cNvSpPr>
                <a:spLocks noChangeArrowheads="1"/>
              </p:cNvSpPr>
              <p:nvPr>
                <p:custDataLst>
                  <p:tags r:id="rId699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797" name="Group 175"/>
            <p:cNvGrpSpPr/>
            <p:nvPr>
              <p:custDataLst>
                <p:tags r:id="rId700"/>
              </p:custDataLst>
            </p:nvPr>
          </p:nvGrpSpPr>
          <p:grpSpPr>
            <a:xfrm>
              <a:off x="1782" y="3112"/>
              <a:ext cx="1860" cy="227"/>
              <a:chOff x="1247" y="2568"/>
              <a:chExt cx="1860" cy="227"/>
            </a:xfrm>
            <a:grpFill/>
          </p:grpSpPr>
          <p:sp>
            <p:nvSpPr>
              <p:cNvPr id="798" name="AutoShape 176"/>
              <p:cNvSpPr>
                <a:spLocks noChangeArrowheads="1"/>
              </p:cNvSpPr>
              <p:nvPr>
                <p:custDataLst>
                  <p:tags r:id="rId701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799" name="AutoShape 177"/>
              <p:cNvSpPr>
                <a:spLocks noChangeArrowheads="1"/>
              </p:cNvSpPr>
              <p:nvPr>
                <p:custDataLst>
                  <p:tags r:id="rId702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00" name="AutoShape 178"/>
              <p:cNvSpPr>
                <a:spLocks noChangeArrowheads="1"/>
              </p:cNvSpPr>
              <p:nvPr>
                <p:custDataLst>
                  <p:tags r:id="rId703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01" name="AutoShape 179"/>
              <p:cNvSpPr>
                <a:spLocks noChangeArrowheads="1"/>
              </p:cNvSpPr>
              <p:nvPr>
                <p:custDataLst>
                  <p:tags r:id="rId704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02" name="AutoShape 180"/>
              <p:cNvSpPr>
                <a:spLocks noChangeArrowheads="1"/>
              </p:cNvSpPr>
              <p:nvPr>
                <p:custDataLst>
                  <p:tags r:id="rId705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03" name="AutoShape 181"/>
              <p:cNvSpPr>
                <a:spLocks noChangeArrowheads="1"/>
              </p:cNvSpPr>
              <p:nvPr>
                <p:custDataLst>
                  <p:tags r:id="rId706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04" name="AutoShape 182"/>
              <p:cNvSpPr>
                <a:spLocks noChangeArrowheads="1"/>
              </p:cNvSpPr>
              <p:nvPr>
                <p:custDataLst>
                  <p:tags r:id="rId707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05" name="AutoShape 183"/>
              <p:cNvSpPr>
                <a:spLocks noChangeArrowheads="1"/>
              </p:cNvSpPr>
              <p:nvPr>
                <p:custDataLst>
                  <p:tags r:id="rId708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06" name="AutoShape 184"/>
              <p:cNvSpPr>
                <a:spLocks noChangeArrowheads="1"/>
              </p:cNvSpPr>
              <p:nvPr>
                <p:custDataLst>
                  <p:tags r:id="rId709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07" name="AutoShape 185"/>
              <p:cNvSpPr>
                <a:spLocks noChangeArrowheads="1"/>
              </p:cNvSpPr>
              <p:nvPr>
                <p:custDataLst>
                  <p:tags r:id="rId710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808" name="Group 186"/>
            <p:cNvGrpSpPr/>
            <p:nvPr>
              <p:custDataLst>
                <p:tags r:id="rId711"/>
              </p:custDataLst>
            </p:nvPr>
          </p:nvGrpSpPr>
          <p:grpSpPr>
            <a:xfrm>
              <a:off x="1737" y="3157"/>
              <a:ext cx="1860" cy="227"/>
              <a:chOff x="1247" y="2568"/>
              <a:chExt cx="1860" cy="227"/>
            </a:xfrm>
            <a:grpFill/>
          </p:grpSpPr>
          <p:sp>
            <p:nvSpPr>
              <p:cNvPr id="809" name="AutoShape 187"/>
              <p:cNvSpPr>
                <a:spLocks noChangeArrowheads="1"/>
              </p:cNvSpPr>
              <p:nvPr>
                <p:custDataLst>
                  <p:tags r:id="rId712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10" name="AutoShape 188"/>
              <p:cNvSpPr>
                <a:spLocks noChangeArrowheads="1"/>
              </p:cNvSpPr>
              <p:nvPr>
                <p:custDataLst>
                  <p:tags r:id="rId713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11" name="AutoShape 189"/>
              <p:cNvSpPr>
                <a:spLocks noChangeArrowheads="1"/>
              </p:cNvSpPr>
              <p:nvPr>
                <p:custDataLst>
                  <p:tags r:id="rId714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12" name="AutoShape 190"/>
              <p:cNvSpPr>
                <a:spLocks noChangeArrowheads="1"/>
              </p:cNvSpPr>
              <p:nvPr>
                <p:custDataLst>
                  <p:tags r:id="rId715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13" name="AutoShape 191"/>
              <p:cNvSpPr>
                <a:spLocks noChangeArrowheads="1"/>
              </p:cNvSpPr>
              <p:nvPr>
                <p:custDataLst>
                  <p:tags r:id="rId716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14" name="AutoShape 192"/>
              <p:cNvSpPr>
                <a:spLocks noChangeArrowheads="1"/>
              </p:cNvSpPr>
              <p:nvPr>
                <p:custDataLst>
                  <p:tags r:id="rId717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15" name="AutoShape 193"/>
              <p:cNvSpPr>
                <a:spLocks noChangeArrowheads="1"/>
              </p:cNvSpPr>
              <p:nvPr>
                <p:custDataLst>
                  <p:tags r:id="rId718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16" name="AutoShape 194"/>
              <p:cNvSpPr>
                <a:spLocks noChangeArrowheads="1"/>
              </p:cNvSpPr>
              <p:nvPr>
                <p:custDataLst>
                  <p:tags r:id="rId719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17" name="AutoShape 195"/>
              <p:cNvSpPr>
                <a:spLocks noChangeArrowheads="1"/>
              </p:cNvSpPr>
              <p:nvPr>
                <p:custDataLst>
                  <p:tags r:id="rId720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18" name="AutoShape 196"/>
              <p:cNvSpPr>
                <a:spLocks noChangeArrowheads="1"/>
              </p:cNvSpPr>
              <p:nvPr>
                <p:custDataLst>
                  <p:tags r:id="rId721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819" name="Group 197"/>
            <p:cNvGrpSpPr/>
            <p:nvPr>
              <p:custDataLst>
                <p:tags r:id="rId722"/>
              </p:custDataLst>
            </p:nvPr>
          </p:nvGrpSpPr>
          <p:grpSpPr>
            <a:xfrm>
              <a:off x="1692" y="3212"/>
              <a:ext cx="1860" cy="227"/>
              <a:chOff x="1247" y="2568"/>
              <a:chExt cx="1860" cy="227"/>
            </a:xfrm>
            <a:grpFill/>
          </p:grpSpPr>
          <p:sp>
            <p:nvSpPr>
              <p:cNvPr id="820" name="AutoShape 198"/>
              <p:cNvSpPr>
                <a:spLocks noChangeArrowheads="1"/>
              </p:cNvSpPr>
              <p:nvPr>
                <p:custDataLst>
                  <p:tags r:id="rId723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21" name="AutoShape 199"/>
              <p:cNvSpPr>
                <a:spLocks noChangeArrowheads="1"/>
              </p:cNvSpPr>
              <p:nvPr>
                <p:custDataLst>
                  <p:tags r:id="rId724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22" name="AutoShape 200"/>
              <p:cNvSpPr>
                <a:spLocks noChangeArrowheads="1"/>
              </p:cNvSpPr>
              <p:nvPr>
                <p:custDataLst>
                  <p:tags r:id="rId725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23" name="AutoShape 201"/>
              <p:cNvSpPr>
                <a:spLocks noChangeArrowheads="1"/>
              </p:cNvSpPr>
              <p:nvPr>
                <p:custDataLst>
                  <p:tags r:id="rId726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24" name="AutoShape 202"/>
              <p:cNvSpPr>
                <a:spLocks noChangeArrowheads="1"/>
              </p:cNvSpPr>
              <p:nvPr>
                <p:custDataLst>
                  <p:tags r:id="rId727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25" name="AutoShape 203"/>
              <p:cNvSpPr>
                <a:spLocks noChangeArrowheads="1"/>
              </p:cNvSpPr>
              <p:nvPr>
                <p:custDataLst>
                  <p:tags r:id="rId728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26" name="AutoShape 204"/>
              <p:cNvSpPr>
                <a:spLocks noChangeArrowheads="1"/>
              </p:cNvSpPr>
              <p:nvPr>
                <p:custDataLst>
                  <p:tags r:id="rId729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27" name="AutoShape 205"/>
              <p:cNvSpPr>
                <a:spLocks noChangeArrowheads="1"/>
              </p:cNvSpPr>
              <p:nvPr>
                <p:custDataLst>
                  <p:tags r:id="rId730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28" name="AutoShape 206"/>
              <p:cNvSpPr>
                <a:spLocks noChangeArrowheads="1"/>
              </p:cNvSpPr>
              <p:nvPr>
                <p:custDataLst>
                  <p:tags r:id="rId731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29" name="AutoShape 207"/>
              <p:cNvSpPr>
                <a:spLocks noChangeArrowheads="1"/>
              </p:cNvSpPr>
              <p:nvPr>
                <p:custDataLst>
                  <p:tags r:id="rId732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830" name="Group 208"/>
            <p:cNvGrpSpPr/>
            <p:nvPr>
              <p:custDataLst>
                <p:tags r:id="rId733"/>
              </p:custDataLst>
            </p:nvPr>
          </p:nvGrpSpPr>
          <p:grpSpPr>
            <a:xfrm>
              <a:off x="1636" y="3268"/>
              <a:ext cx="1860" cy="227"/>
              <a:chOff x="1247" y="2568"/>
              <a:chExt cx="1860" cy="227"/>
            </a:xfrm>
            <a:grpFill/>
          </p:grpSpPr>
          <p:sp>
            <p:nvSpPr>
              <p:cNvPr id="831" name="AutoShape 209"/>
              <p:cNvSpPr>
                <a:spLocks noChangeArrowheads="1"/>
              </p:cNvSpPr>
              <p:nvPr>
                <p:custDataLst>
                  <p:tags r:id="rId734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32" name="AutoShape 210"/>
              <p:cNvSpPr>
                <a:spLocks noChangeArrowheads="1"/>
              </p:cNvSpPr>
              <p:nvPr>
                <p:custDataLst>
                  <p:tags r:id="rId735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33" name="AutoShape 211"/>
              <p:cNvSpPr>
                <a:spLocks noChangeArrowheads="1"/>
              </p:cNvSpPr>
              <p:nvPr>
                <p:custDataLst>
                  <p:tags r:id="rId736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34" name="AutoShape 212"/>
              <p:cNvSpPr>
                <a:spLocks noChangeArrowheads="1"/>
              </p:cNvSpPr>
              <p:nvPr>
                <p:custDataLst>
                  <p:tags r:id="rId737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35" name="AutoShape 213"/>
              <p:cNvSpPr>
                <a:spLocks noChangeArrowheads="1"/>
              </p:cNvSpPr>
              <p:nvPr>
                <p:custDataLst>
                  <p:tags r:id="rId738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36" name="AutoShape 214"/>
              <p:cNvSpPr>
                <a:spLocks noChangeArrowheads="1"/>
              </p:cNvSpPr>
              <p:nvPr>
                <p:custDataLst>
                  <p:tags r:id="rId739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37" name="AutoShape 215"/>
              <p:cNvSpPr>
                <a:spLocks noChangeArrowheads="1"/>
              </p:cNvSpPr>
              <p:nvPr>
                <p:custDataLst>
                  <p:tags r:id="rId740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38" name="AutoShape 216"/>
              <p:cNvSpPr>
                <a:spLocks noChangeArrowheads="1"/>
              </p:cNvSpPr>
              <p:nvPr>
                <p:custDataLst>
                  <p:tags r:id="rId741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39" name="AutoShape 217"/>
              <p:cNvSpPr>
                <a:spLocks noChangeArrowheads="1"/>
              </p:cNvSpPr>
              <p:nvPr>
                <p:custDataLst>
                  <p:tags r:id="rId742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40" name="AutoShape 218"/>
              <p:cNvSpPr>
                <a:spLocks noChangeArrowheads="1"/>
              </p:cNvSpPr>
              <p:nvPr>
                <p:custDataLst>
                  <p:tags r:id="rId743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841" name="Group 219"/>
            <p:cNvGrpSpPr/>
            <p:nvPr>
              <p:custDataLst>
                <p:tags r:id="rId744"/>
              </p:custDataLst>
            </p:nvPr>
          </p:nvGrpSpPr>
          <p:grpSpPr>
            <a:xfrm>
              <a:off x="1583" y="3321"/>
              <a:ext cx="1860" cy="227"/>
              <a:chOff x="1247" y="2568"/>
              <a:chExt cx="1860" cy="227"/>
            </a:xfrm>
            <a:grpFill/>
          </p:grpSpPr>
          <p:sp>
            <p:nvSpPr>
              <p:cNvPr id="842" name="AutoShape 220"/>
              <p:cNvSpPr>
                <a:spLocks noChangeArrowheads="1"/>
              </p:cNvSpPr>
              <p:nvPr>
                <p:custDataLst>
                  <p:tags r:id="rId745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43" name="AutoShape 221"/>
              <p:cNvSpPr>
                <a:spLocks noChangeArrowheads="1"/>
              </p:cNvSpPr>
              <p:nvPr>
                <p:custDataLst>
                  <p:tags r:id="rId746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44" name="AutoShape 222"/>
              <p:cNvSpPr>
                <a:spLocks noChangeArrowheads="1"/>
              </p:cNvSpPr>
              <p:nvPr>
                <p:custDataLst>
                  <p:tags r:id="rId747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45" name="AutoShape 223"/>
              <p:cNvSpPr>
                <a:spLocks noChangeArrowheads="1"/>
              </p:cNvSpPr>
              <p:nvPr>
                <p:custDataLst>
                  <p:tags r:id="rId748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46" name="AutoShape 224"/>
              <p:cNvSpPr>
                <a:spLocks noChangeArrowheads="1"/>
              </p:cNvSpPr>
              <p:nvPr>
                <p:custDataLst>
                  <p:tags r:id="rId749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47" name="AutoShape 225"/>
              <p:cNvSpPr>
                <a:spLocks noChangeArrowheads="1"/>
              </p:cNvSpPr>
              <p:nvPr>
                <p:custDataLst>
                  <p:tags r:id="rId750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48" name="AutoShape 226"/>
              <p:cNvSpPr>
                <a:spLocks noChangeArrowheads="1"/>
              </p:cNvSpPr>
              <p:nvPr>
                <p:custDataLst>
                  <p:tags r:id="rId751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49" name="AutoShape 227"/>
              <p:cNvSpPr>
                <a:spLocks noChangeArrowheads="1"/>
              </p:cNvSpPr>
              <p:nvPr>
                <p:custDataLst>
                  <p:tags r:id="rId752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50" name="AutoShape 228"/>
              <p:cNvSpPr>
                <a:spLocks noChangeArrowheads="1"/>
              </p:cNvSpPr>
              <p:nvPr>
                <p:custDataLst>
                  <p:tags r:id="rId753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51" name="AutoShape 229"/>
              <p:cNvSpPr>
                <a:spLocks noChangeArrowheads="1"/>
              </p:cNvSpPr>
              <p:nvPr>
                <p:custDataLst>
                  <p:tags r:id="rId754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852" name="Group 230"/>
            <p:cNvGrpSpPr/>
            <p:nvPr>
              <p:custDataLst>
                <p:tags r:id="rId755"/>
              </p:custDataLst>
            </p:nvPr>
          </p:nvGrpSpPr>
          <p:grpSpPr>
            <a:xfrm>
              <a:off x="1519" y="3385"/>
              <a:ext cx="1860" cy="227"/>
              <a:chOff x="1247" y="2568"/>
              <a:chExt cx="1860" cy="227"/>
            </a:xfrm>
            <a:grpFill/>
          </p:grpSpPr>
          <p:sp>
            <p:nvSpPr>
              <p:cNvPr id="853" name="AutoShape 231"/>
              <p:cNvSpPr>
                <a:spLocks noChangeArrowheads="1"/>
              </p:cNvSpPr>
              <p:nvPr>
                <p:custDataLst>
                  <p:tags r:id="rId756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54" name="AutoShape 232"/>
              <p:cNvSpPr>
                <a:spLocks noChangeArrowheads="1"/>
              </p:cNvSpPr>
              <p:nvPr>
                <p:custDataLst>
                  <p:tags r:id="rId757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55" name="AutoShape 233"/>
              <p:cNvSpPr>
                <a:spLocks noChangeArrowheads="1"/>
              </p:cNvSpPr>
              <p:nvPr>
                <p:custDataLst>
                  <p:tags r:id="rId758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56" name="AutoShape 234"/>
              <p:cNvSpPr>
                <a:spLocks noChangeArrowheads="1"/>
              </p:cNvSpPr>
              <p:nvPr>
                <p:custDataLst>
                  <p:tags r:id="rId759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57" name="AutoShape 235"/>
              <p:cNvSpPr>
                <a:spLocks noChangeArrowheads="1"/>
              </p:cNvSpPr>
              <p:nvPr>
                <p:custDataLst>
                  <p:tags r:id="rId760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58" name="AutoShape 236"/>
              <p:cNvSpPr>
                <a:spLocks noChangeArrowheads="1"/>
              </p:cNvSpPr>
              <p:nvPr>
                <p:custDataLst>
                  <p:tags r:id="rId761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59" name="AutoShape 237"/>
              <p:cNvSpPr>
                <a:spLocks noChangeArrowheads="1"/>
              </p:cNvSpPr>
              <p:nvPr>
                <p:custDataLst>
                  <p:tags r:id="rId762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60" name="AutoShape 238"/>
              <p:cNvSpPr>
                <a:spLocks noChangeArrowheads="1"/>
              </p:cNvSpPr>
              <p:nvPr>
                <p:custDataLst>
                  <p:tags r:id="rId763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61" name="AutoShape 239"/>
              <p:cNvSpPr>
                <a:spLocks noChangeArrowheads="1"/>
              </p:cNvSpPr>
              <p:nvPr>
                <p:custDataLst>
                  <p:tags r:id="rId764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62" name="AutoShape 240"/>
              <p:cNvSpPr>
                <a:spLocks noChangeArrowheads="1"/>
              </p:cNvSpPr>
              <p:nvPr>
                <p:custDataLst>
                  <p:tags r:id="rId765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863" name="Group 241"/>
            <p:cNvGrpSpPr/>
            <p:nvPr>
              <p:custDataLst>
                <p:tags r:id="rId766"/>
              </p:custDataLst>
            </p:nvPr>
          </p:nvGrpSpPr>
          <p:grpSpPr>
            <a:xfrm>
              <a:off x="1465" y="3440"/>
              <a:ext cx="1860" cy="227"/>
              <a:chOff x="1247" y="2568"/>
              <a:chExt cx="1860" cy="227"/>
            </a:xfrm>
            <a:grpFill/>
          </p:grpSpPr>
          <p:sp>
            <p:nvSpPr>
              <p:cNvPr id="864" name="AutoShape 242"/>
              <p:cNvSpPr>
                <a:spLocks noChangeArrowheads="1"/>
              </p:cNvSpPr>
              <p:nvPr>
                <p:custDataLst>
                  <p:tags r:id="rId767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65" name="AutoShape 243"/>
              <p:cNvSpPr>
                <a:spLocks noChangeArrowheads="1"/>
              </p:cNvSpPr>
              <p:nvPr>
                <p:custDataLst>
                  <p:tags r:id="rId768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66" name="AutoShape 244"/>
              <p:cNvSpPr>
                <a:spLocks noChangeArrowheads="1"/>
              </p:cNvSpPr>
              <p:nvPr>
                <p:custDataLst>
                  <p:tags r:id="rId769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67" name="AutoShape 245"/>
              <p:cNvSpPr>
                <a:spLocks noChangeArrowheads="1"/>
              </p:cNvSpPr>
              <p:nvPr>
                <p:custDataLst>
                  <p:tags r:id="rId770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68" name="AutoShape 246"/>
              <p:cNvSpPr>
                <a:spLocks noChangeArrowheads="1"/>
              </p:cNvSpPr>
              <p:nvPr>
                <p:custDataLst>
                  <p:tags r:id="rId771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69" name="AutoShape 247"/>
              <p:cNvSpPr>
                <a:spLocks noChangeArrowheads="1"/>
              </p:cNvSpPr>
              <p:nvPr>
                <p:custDataLst>
                  <p:tags r:id="rId772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70" name="AutoShape 248"/>
              <p:cNvSpPr>
                <a:spLocks noChangeArrowheads="1"/>
              </p:cNvSpPr>
              <p:nvPr>
                <p:custDataLst>
                  <p:tags r:id="rId773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71" name="AutoShape 249"/>
              <p:cNvSpPr>
                <a:spLocks noChangeArrowheads="1"/>
              </p:cNvSpPr>
              <p:nvPr>
                <p:custDataLst>
                  <p:tags r:id="rId774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72" name="AutoShape 250"/>
              <p:cNvSpPr>
                <a:spLocks noChangeArrowheads="1"/>
              </p:cNvSpPr>
              <p:nvPr>
                <p:custDataLst>
                  <p:tags r:id="rId775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73" name="AutoShape 251"/>
              <p:cNvSpPr>
                <a:spLocks noChangeArrowheads="1"/>
              </p:cNvSpPr>
              <p:nvPr>
                <p:custDataLst>
                  <p:tags r:id="rId776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874" name="Group 252"/>
            <p:cNvGrpSpPr/>
            <p:nvPr>
              <p:custDataLst>
                <p:tags r:id="rId777"/>
              </p:custDataLst>
            </p:nvPr>
          </p:nvGrpSpPr>
          <p:grpSpPr>
            <a:xfrm>
              <a:off x="1402" y="3502"/>
              <a:ext cx="1860" cy="227"/>
              <a:chOff x="1247" y="2568"/>
              <a:chExt cx="1860" cy="227"/>
            </a:xfrm>
            <a:grpFill/>
          </p:grpSpPr>
          <p:sp>
            <p:nvSpPr>
              <p:cNvPr id="875" name="AutoShape 253"/>
              <p:cNvSpPr>
                <a:spLocks noChangeArrowheads="1"/>
              </p:cNvSpPr>
              <p:nvPr>
                <p:custDataLst>
                  <p:tags r:id="rId778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76" name="AutoShape 254"/>
              <p:cNvSpPr>
                <a:spLocks noChangeArrowheads="1"/>
              </p:cNvSpPr>
              <p:nvPr>
                <p:custDataLst>
                  <p:tags r:id="rId779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77" name="AutoShape 255"/>
              <p:cNvSpPr>
                <a:spLocks noChangeArrowheads="1"/>
              </p:cNvSpPr>
              <p:nvPr>
                <p:custDataLst>
                  <p:tags r:id="rId780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78" name="AutoShape 256"/>
              <p:cNvSpPr>
                <a:spLocks noChangeArrowheads="1"/>
              </p:cNvSpPr>
              <p:nvPr>
                <p:custDataLst>
                  <p:tags r:id="rId781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79" name="AutoShape 257"/>
              <p:cNvSpPr>
                <a:spLocks noChangeArrowheads="1"/>
              </p:cNvSpPr>
              <p:nvPr>
                <p:custDataLst>
                  <p:tags r:id="rId782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80" name="AutoShape 258"/>
              <p:cNvSpPr>
                <a:spLocks noChangeArrowheads="1"/>
              </p:cNvSpPr>
              <p:nvPr>
                <p:custDataLst>
                  <p:tags r:id="rId783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81" name="AutoShape 259"/>
              <p:cNvSpPr>
                <a:spLocks noChangeArrowheads="1"/>
              </p:cNvSpPr>
              <p:nvPr>
                <p:custDataLst>
                  <p:tags r:id="rId784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82" name="AutoShape 260"/>
              <p:cNvSpPr>
                <a:spLocks noChangeArrowheads="1"/>
              </p:cNvSpPr>
              <p:nvPr>
                <p:custDataLst>
                  <p:tags r:id="rId785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83" name="AutoShape 261"/>
              <p:cNvSpPr>
                <a:spLocks noChangeArrowheads="1"/>
              </p:cNvSpPr>
              <p:nvPr>
                <p:custDataLst>
                  <p:tags r:id="rId786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84" name="AutoShape 262"/>
              <p:cNvSpPr>
                <a:spLocks noChangeArrowheads="1"/>
              </p:cNvSpPr>
              <p:nvPr>
                <p:custDataLst>
                  <p:tags r:id="rId787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885" name="Group 263"/>
            <p:cNvGrpSpPr/>
            <p:nvPr>
              <p:custDataLst>
                <p:tags r:id="rId788"/>
              </p:custDataLst>
            </p:nvPr>
          </p:nvGrpSpPr>
          <p:grpSpPr>
            <a:xfrm>
              <a:off x="1338" y="3557"/>
              <a:ext cx="1860" cy="227"/>
              <a:chOff x="1247" y="2568"/>
              <a:chExt cx="1860" cy="227"/>
            </a:xfrm>
            <a:grpFill/>
          </p:grpSpPr>
          <p:sp>
            <p:nvSpPr>
              <p:cNvPr id="886" name="AutoShape 264"/>
              <p:cNvSpPr>
                <a:spLocks noChangeArrowheads="1"/>
              </p:cNvSpPr>
              <p:nvPr>
                <p:custDataLst>
                  <p:tags r:id="rId789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87" name="AutoShape 265"/>
              <p:cNvSpPr>
                <a:spLocks noChangeArrowheads="1"/>
              </p:cNvSpPr>
              <p:nvPr>
                <p:custDataLst>
                  <p:tags r:id="rId790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88" name="AutoShape 266"/>
              <p:cNvSpPr>
                <a:spLocks noChangeArrowheads="1"/>
              </p:cNvSpPr>
              <p:nvPr>
                <p:custDataLst>
                  <p:tags r:id="rId791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89" name="AutoShape 267"/>
              <p:cNvSpPr>
                <a:spLocks noChangeArrowheads="1"/>
              </p:cNvSpPr>
              <p:nvPr>
                <p:custDataLst>
                  <p:tags r:id="rId792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90" name="AutoShape 268"/>
              <p:cNvSpPr>
                <a:spLocks noChangeArrowheads="1"/>
              </p:cNvSpPr>
              <p:nvPr>
                <p:custDataLst>
                  <p:tags r:id="rId793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91" name="AutoShape 269"/>
              <p:cNvSpPr>
                <a:spLocks noChangeArrowheads="1"/>
              </p:cNvSpPr>
              <p:nvPr>
                <p:custDataLst>
                  <p:tags r:id="rId794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92" name="AutoShape 270"/>
              <p:cNvSpPr>
                <a:spLocks noChangeArrowheads="1"/>
              </p:cNvSpPr>
              <p:nvPr>
                <p:custDataLst>
                  <p:tags r:id="rId795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93" name="AutoShape 271"/>
              <p:cNvSpPr>
                <a:spLocks noChangeArrowheads="1"/>
              </p:cNvSpPr>
              <p:nvPr>
                <p:custDataLst>
                  <p:tags r:id="rId796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94" name="AutoShape 272"/>
              <p:cNvSpPr>
                <a:spLocks noChangeArrowheads="1"/>
              </p:cNvSpPr>
              <p:nvPr>
                <p:custDataLst>
                  <p:tags r:id="rId797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95" name="AutoShape 273"/>
              <p:cNvSpPr>
                <a:spLocks noChangeArrowheads="1"/>
              </p:cNvSpPr>
              <p:nvPr>
                <p:custDataLst>
                  <p:tags r:id="rId798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</p:grpSp>
      <p:grpSp>
        <p:nvGrpSpPr>
          <p:cNvPr id="896" name="Group 163" title=""/>
          <p:cNvGrpSpPr/>
          <p:nvPr>
            <p:custDataLst>
              <p:tags r:id="rId799"/>
            </p:custDataLst>
          </p:nvPr>
        </p:nvGrpSpPr>
        <p:grpSpPr>
          <a:xfrm>
            <a:off x="1980015" y="3307194"/>
            <a:ext cx="3730625" cy="1138238"/>
            <a:chOff x="1338" y="3067"/>
            <a:chExt cx="2350" cy="717"/>
          </a:xfrm>
          <a:solidFill>
            <a:srgbClr val="66CCFF"/>
          </a:solidFill>
        </p:grpSpPr>
        <p:grpSp>
          <p:nvGrpSpPr>
            <p:cNvPr id="897" name="Group 164"/>
            <p:cNvGrpSpPr/>
            <p:nvPr>
              <p:custDataLst>
                <p:tags r:id="rId800"/>
              </p:custDataLst>
            </p:nvPr>
          </p:nvGrpSpPr>
          <p:grpSpPr>
            <a:xfrm>
              <a:off x="1828" y="3067"/>
              <a:ext cx="1860" cy="227"/>
              <a:chOff x="1247" y="2568"/>
              <a:chExt cx="1860" cy="227"/>
            </a:xfrm>
            <a:grpFill/>
          </p:grpSpPr>
          <p:sp>
            <p:nvSpPr>
              <p:cNvPr id="898" name="AutoShape 165"/>
              <p:cNvSpPr>
                <a:spLocks noChangeArrowheads="1"/>
              </p:cNvSpPr>
              <p:nvPr>
                <p:custDataLst>
                  <p:tags r:id="rId801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899" name="AutoShape 166"/>
              <p:cNvSpPr>
                <a:spLocks noChangeArrowheads="1"/>
              </p:cNvSpPr>
              <p:nvPr>
                <p:custDataLst>
                  <p:tags r:id="rId802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00" name="AutoShape 167"/>
              <p:cNvSpPr>
                <a:spLocks noChangeArrowheads="1"/>
              </p:cNvSpPr>
              <p:nvPr>
                <p:custDataLst>
                  <p:tags r:id="rId803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01" name="AutoShape 168"/>
              <p:cNvSpPr>
                <a:spLocks noChangeArrowheads="1"/>
              </p:cNvSpPr>
              <p:nvPr>
                <p:custDataLst>
                  <p:tags r:id="rId804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02" name="AutoShape 169"/>
              <p:cNvSpPr>
                <a:spLocks noChangeArrowheads="1"/>
              </p:cNvSpPr>
              <p:nvPr>
                <p:custDataLst>
                  <p:tags r:id="rId805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03" name="AutoShape 170"/>
              <p:cNvSpPr>
                <a:spLocks noChangeArrowheads="1"/>
              </p:cNvSpPr>
              <p:nvPr>
                <p:custDataLst>
                  <p:tags r:id="rId806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04" name="AutoShape 171"/>
              <p:cNvSpPr>
                <a:spLocks noChangeArrowheads="1"/>
              </p:cNvSpPr>
              <p:nvPr>
                <p:custDataLst>
                  <p:tags r:id="rId807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05" name="AutoShape 172"/>
              <p:cNvSpPr>
                <a:spLocks noChangeArrowheads="1"/>
              </p:cNvSpPr>
              <p:nvPr>
                <p:custDataLst>
                  <p:tags r:id="rId808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06" name="AutoShape 173"/>
              <p:cNvSpPr>
                <a:spLocks noChangeArrowheads="1"/>
              </p:cNvSpPr>
              <p:nvPr>
                <p:custDataLst>
                  <p:tags r:id="rId809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07" name="AutoShape 174"/>
              <p:cNvSpPr>
                <a:spLocks noChangeArrowheads="1"/>
              </p:cNvSpPr>
              <p:nvPr>
                <p:custDataLst>
                  <p:tags r:id="rId810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908" name="Group 175"/>
            <p:cNvGrpSpPr/>
            <p:nvPr>
              <p:custDataLst>
                <p:tags r:id="rId811"/>
              </p:custDataLst>
            </p:nvPr>
          </p:nvGrpSpPr>
          <p:grpSpPr>
            <a:xfrm>
              <a:off x="1782" y="3112"/>
              <a:ext cx="1860" cy="227"/>
              <a:chOff x="1247" y="2568"/>
              <a:chExt cx="1860" cy="227"/>
            </a:xfrm>
            <a:grpFill/>
          </p:grpSpPr>
          <p:sp>
            <p:nvSpPr>
              <p:cNvPr id="909" name="AutoShape 176"/>
              <p:cNvSpPr>
                <a:spLocks noChangeArrowheads="1"/>
              </p:cNvSpPr>
              <p:nvPr>
                <p:custDataLst>
                  <p:tags r:id="rId812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10" name="AutoShape 177"/>
              <p:cNvSpPr>
                <a:spLocks noChangeArrowheads="1"/>
              </p:cNvSpPr>
              <p:nvPr>
                <p:custDataLst>
                  <p:tags r:id="rId813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11" name="AutoShape 178"/>
              <p:cNvSpPr>
                <a:spLocks noChangeArrowheads="1"/>
              </p:cNvSpPr>
              <p:nvPr>
                <p:custDataLst>
                  <p:tags r:id="rId814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12" name="AutoShape 179"/>
              <p:cNvSpPr>
                <a:spLocks noChangeArrowheads="1"/>
              </p:cNvSpPr>
              <p:nvPr>
                <p:custDataLst>
                  <p:tags r:id="rId815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13" name="AutoShape 180"/>
              <p:cNvSpPr>
                <a:spLocks noChangeArrowheads="1"/>
              </p:cNvSpPr>
              <p:nvPr>
                <p:custDataLst>
                  <p:tags r:id="rId816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14" name="AutoShape 181"/>
              <p:cNvSpPr>
                <a:spLocks noChangeArrowheads="1"/>
              </p:cNvSpPr>
              <p:nvPr>
                <p:custDataLst>
                  <p:tags r:id="rId817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15" name="AutoShape 182"/>
              <p:cNvSpPr>
                <a:spLocks noChangeArrowheads="1"/>
              </p:cNvSpPr>
              <p:nvPr>
                <p:custDataLst>
                  <p:tags r:id="rId818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16" name="AutoShape 183"/>
              <p:cNvSpPr>
                <a:spLocks noChangeArrowheads="1"/>
              </p:cNvSpPr>
              <p:nvPr>
                <p:custDataLst>
                  <p:tags r:id="rId819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17" name="AutoShape 184"/>
              <p:cNvSpPr>
                <a:spLocks noChangeArrowheads="1"/>
              </p:cNvSpPr>
              <p:nvPr>
                <p:custDataLst>
                  <p:tags r:id="rId820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18" name="AutoShape 185"/>
              <p:cNvSpPr>
                <a:spLocks noChangeArrowheads="1"/>
              </p:cNvSpPr>
              <p:nvPr>
                <p:custDataLst>
                  <p:tags r:id="rId821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919" name="Group 186"/>
            <p:cNvGrpSpPr/>
            <p:nvPr>
              <p:custDataLst>
                <p:tags r:id="rId822"/>
              </p:custDataLst>
            </p:nvPr>
          </p:nvGrpSpPr>
          <p:grpSpPr>
            <a:xfrm>
              <a:off x="1737" y="3157"/>
              <a:ext cx="1860" cy="227"/>
              <a:chOff x="1247" y="2568"/>
              <a:chExt cx="1860" cy="227"/>
            </a:xfrm>
            <a:grpFill/>
          </p:grpSpPr>
          <p:sp>
            <p:nvSpPr>
              <p:cNvPr id="920" name="AutoShape 187"/>
              <p:cNvSpPr>
                <a:spLocks noChangeArrowheads="1"/>
              </p:cNvSpPr>
              <p:nvPr>
                <p:custDataLst>
                  <p:tags r:id="rId823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21" name="AutoShape 188"/>
              <p:cNvSpPr>
                <a:spLocks noChangeArrowheads="1"/>
              </p:cNvSpPr>
              <p:nvPr>
                <p:custDataLst>
                  <p:tags r:id="rId824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22" name="AutoShape 189"/>
              <p:cNvSpPr>
                <a:spLocks noChangeArrowheads="1"/>
              </p:cNvSpPr>
              <p:nvPr>
                <p:custDataLst>
                  <p:tags r:id="rId825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23" name="AutoShape 190"/>
              <p:cNvSpPr>
                <a:spLocks noChangeArrowheads="1"/>
              </p:cNvSpPr>
              <p:nvPr>
                <p:custDataLst>
                  <p:tags r:id="rId826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24" name="AutoShape 191"/>
              <p:cNvSpPr>
                <a:spLocks noChangeArrowheads="1"/>
              </p:cNvSpPr>
              <p:nvPr>
                <p:custDataLst>
                  <p:tags r:id="rId827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25" name="AutoShape 192"/>
              <p:cNvSpPr>
                <a:spLocks noChangeArrowheads="1"/>
              </p:cNvSpPr>
              <p:nvPr>
                <p:custDataLst>
                  <p:tags r:id="rId828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26" name="AutoShape 193"/>
              <p:cNvSpPr>
                <a:spLocks noChangeArrowheads="1"/>
              </p:cNvSpPr>
              <p:nvPr>
                <p:custDataLst>
                  <p:tags r:id="rId829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27" name="AutoShape 194"/>
              <p:cNvSpPr>
                <a:spLocks noChangeArrowheads="1"/>
              </p:cNvSpPr>
              <p:nvPr>
                <p:custDataLst>
                  <p:tags r:id="rId830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28" name="AutoShape 195"/>
              <p:cNvSpPr>
                <a:spLocks noChangeArrowheads="1"/>
              </p:cNvSpPr>
              <p:nvPr>
                <p:custDataLst>
                  <p:tags r:id="rId831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29" name="AutoShape 196"/>
              <p:cNvSpPr>
                <a:spLocks noChangeArrowheads="1"/>
              </p:cNvSpPr>
              <p:nvPr>
                <p:custDataLst>
                  <p:tags r:id="rId832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930" name="Group 197"/>
            <p:cNvGrpSpPr/>
            <p:nvPr>
              <p:custDataLst>
                <p:tags r:id="rId833"/>
              </p:custDataLst>
            </p:nvPr>
          </p:nvGrpSpPr>
          <p:grpSpPr>
            <a:xfrm>
              <a:off x="1692" y="3212"/>
              <a:ext cx="1860" cy="227"/>
              <a:chOff x="1247" y="2568"/>
              <a:chExt cx="1860" cy="227"/>
            </a:xfrm>
            <a:grpFill/>
          </p:grpSpPr>
          <p:sp>
            <p:nvSpPr>
              <p:cNvPr id="931" name="AutoShape 198"/>
              <p:cNvSpPr>
                <a:spLocks noChangeArrowheads="1"/>
              </p:cNvSpPr>
              <p:nvPr>
                <p:custDataLst>
                  <p:tags r:id="rId834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32" name="AutoShape 199"/>
              <p:cNvSpPr>
                <a:spLocks noChangeArrowheads="1"/>
              </p:cNvSpPr>
              <p:nvPr>
                <p:custDataLst>
                  <p:tags r:id="rId835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33" name="AutoShape 200"/>
              <p:cNvSpPr>
                <a:spLocks noChangeArrowheads="1"/>
              </p:cNvSpPr>
              <p:nvPr>
                <p:custDataLst>
                  <p:tags r:id="rId836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34" name="AutoShape 201"/>
              <p:cNvSpPr>
                <a:spLocks noChangeArrowheads="1"/>
              </p:cNvSpPr>
              <p:nvPr>
                <p:custDataLst>
                  <p:tags r:id="rId837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35" name="AutoShape 202"/>
              <p:cNvSpPr>
                <a:spLocks noChangeArrowheads="1"/>
              </p:cNvSpPr>
              <p:nvPr>
                <p:custDataLst>
                  <p:tags r:id="rId838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36" name="AutoShape 203"/>
              <p:cNvSpPr>
                <a:spLocks noChangeArrowheads="1"/>
              </p:cNvSpPr>
              <p:nvPr>
                <p:custDataLst>
                  <p:tags r:id="rId839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37" name="AutoShape 204"/>
              <p:cNvSpPr>
                <a:spLocks noChangeArrowheads="1"/>
              </p:cNvSpPr>
              <p:nvPr>
                <p:custDataLst>
                  <p:tags r:id="rId840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38" name="AutoShape 205"/>
              <p:cNvSpPr>
                <a:spLocks noChangeArrowheads="1"/>
              </p:cNvSpPr>
              <p:nvPr>
                <p:custDataLst>
                  <p:tags r:id="rId841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39" name="AutoShape 206"/>
              <p:cNvSpPr>
                <a:spLocks noChangeArrowheads="1"/>
              </p:cNvSpPr>
              <p:nvPr>
                <p:custDataLst>
                  <p:tags r:id="rId842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40" name="AutoShape 207"/>
              <p:cNvSpPr>
                <a:spLocks noChangeArrowheads="1"/>
              </p:cNvSpPr>
              <p:nvPr>
                <p:custDataLst>
                  <p:tags r:id="rId843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941" name="Group 208"/>
            <p:cNvGrpSpPr/>
            <p:nvPr>
              <p:custDataLst>
                <p:tags r:id="rId844"/>
              </p:custDataLst>
            </p:nvPr>
          </p:nvGrpSpPr>
          <p:grpSpPr>
            <a:xfrm>
              <a:off x="1636" y="3268"/>
              <a:ext cx="1860" cy="227"/>
              <a:chOff x="1247" y="2568"/>
              <a:chExt cx="1860" cy="227"/>
            </a:xfrm>
            <a:grpFill/>
          </p:grpSpPr>
          <p:sp>
            <p:nvSpPr>
              <p:cNvPr id="942" name="AutoShape 209"/>
              <p:cNvSpPr>
                <a:spLocks noChangeArrowheads="1"/>
              </p:cNvSpPr>
              <p:nvPr>
                <p:custDataLst>
                  <p:tags r:id="rId845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43" name="AutoShape 210"/>
              <p:cNvSpPr>
                <a:spLocks noChangeArrowheads="1"/>
              </p:cNvSpPr>
              <p:nvPr>
                <p:custDataLst>
                  <p:tags r:id="rId846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44" name="AutoShape 211"/>
              <p:cNvSpPr>
                <a:spLocks noChangeArrowheads="1"/>
              </p:cNvSpPr>
              <p:nvPr>
                <p:custDataLst>
                  <p:tags r:id="rId847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45" name="AutoShape 212"/>
              <p:cNvSpPr>
                <a:spLocks noChangeArrowheads="1"/>
              </p:cNvSpPr>
              <p:nvPr>
                <p:custDataLst>
                  <p:tags r:id="rId848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46" name="AutoShape 213"/>
              <p:cNvSpPr>
                <a:spLocks noChangeArrowheads="1"/>
              </p:cNvSpPr>
              <p:nvPr>
                <p:custDataLst>
                  <p:tags r:id="rId849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47" name="AutoShape 214"/>
              <p:cNvSpPr>
                <a:spLocks noChangeArrowheads="1"/>
              </p:cNvSpPr>
              <p:nvPr>
                <p:custDataLst>
                  <p:tags r:id="rId850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48" name="AutoShape 215"/>
              <p:cNvSpPr>
                <a:spLocks noChangeArrowheads="1"/>
              </p:cNvSpPr>
              <p:nvPr>
                <p:custDataLst>
                  <p:tags r:id="rId851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49" name="AutoShape 216"/>
              <p:cNvSpPr>
                <a:spLocks noChangeArrowheads="1"/>
              </p:cNvSpPr>
              <p:nvPr>
                <p:custDataLst>
                  <p:tags r:id="rId852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50" name="AutoShape 217"/>
              <p:cNvSpPr>
                <a:spLocks noChangeArrowheads="1"/>
              </p:cNvSpPr>
              <p:nvPr>
                <p:custDataLst>
                  <p:tags r:id="rId853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51" name="AutoShape 218"/>
              <p:cNvSpPr>
                <a:spLocks noChangeArrowheads="1"/>
              </p:cNvSpPr>
              <p:nvPr>
                <p:custDataLst>
                  <p:tags r:id="rId854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952" name="Group 219"/>
            <p:cNvGrpSpPr/>
            <p:nvPr>
              <p:custDataLst>
                <p:tags r:id="rId855"/>
              </p:custDataLst>
            </p:nvPr>
          </p:nvGrpSpPr>
          <p:grpSpPr>
            <a:xfrm>
              <a:off x="1583" y="3321"/>
              <a:ext cx="1860" cy="227"/>
              <a:chOff x="1247" y="2568"/>
              <a:chExt cx="1860" cy="227"/>
            </a:xfrm>
            <a:grpFill/>
          </p:grpSpPr>
          <p:sp>
            <p:nvSpPr>
              <p:cNvPr id="953" name="AutoShape 220"/>
              <p:cNvSpPr>
                <a:spLocks noChangeArrowheads="1"/>
              </p:cNvSpPr>
              <p:nvPr>
                <p:custDataLst>
                  <p:tags r:id="rId856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54" name="AutoShape 221"/>
              <p:cNvSpPr>
                <a:spLocks noChangeArrowheads="1"/>
              </p:cNvSpPr>
              <p:nvPr>
                <p:custDataLst>
                  <p:tags r:id="rId857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55" name="AutoShape 222"/>
              <p:cNvSpPr>
                <a:spLocks noChangeArrowheads="1"/>
              </p:cNvSpPr>
              <p:nvPr>
                <p:custDataLst>
                  <p:tags r:id="rId858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56" name="AutoShape 223"/>
              <p:cNvSpPr>
                <a:spLocks noChangeArrowheads="1"/>
              </p:cNvSpPr>
              <p:nvPr>
                <p:custDataLst>
                  <p:tags r:id="rId859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57" name="AutoShape 224"/>
              <p:cNvSpPr>
                <a:spLocks noChangeArrowheads="1"/>
              </p:cNvSpPr>
              <p:nvPr>
                <p:custDataLst>
                  <p:tags r:id="rId860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58" name="AutoShape 225"/>
              <p:cNvSpPr>
                <a:spLocks noChangeArrowheads="1"/>
              </p:cNvSpPr>
              <p:nvPr>
                <p:custDataLst>
                  <p:tags r:id="rId861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59" name="AutoShape 226"/>
              <p:cNvSpPr>
                <a:spLocks noChangeArrowheads="1"/>
              </p:cNvSpPr>
              <p:nvPr>
                <p:custDataLst>
                  <p:tags r:id="rId862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60" name="AutoShape 227"/>
              <p:cNvSpPr>
                <a:spLocks noChangeArrowheads="1"/>
              </p:cNvSpPr>
              <p:nvPr>
                <p:custDataLst>
                  <p:tags r:id="rId863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61" name="AutoShape 228"/>
              <p:cNvSpPr>
                <a:spLocks noChangeArrowheads="1"/>
              </p:cNvSpPr>
              <p:nvPr>
                <p:custDataLst>
                  <p:tags r:id="rId864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62" name="AutoShape 229"/>
              <p:cNvSpPr>
                <a:spLocks noChangeArrowheads="1"/>
              </p:cNvSpPr>
              <p:nvPr>
                <p:custDataLst>
                  <p:tags r:id="rId865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963" name="Group 230"/>
            <p:cNvGrpSpPr/>
            <p:nvPr>
              <p:custDataLst>
                <p:tags r:id="rId866"/>
              </p:custDataLst>
            </p:nvPr>
          </p:nvGrpSpPr>
          <p:grpSpPr>
            <a:xfrm>
              <a:off x="1519" y="3385"/>
              <a:ext cx="1860" cy="227"/>
              <a:chOff x="1247" y="2568"/>
              <a:chExt cx="1860" cy="227"/>
            </a:xfrm>
            <a:grpFill/>
          </p:grpSpPr>
          <p:sp>
            <p:nvSpPr>
              <p:cNvPr id="964" name="AutoShape 231"/>
              <p:cNvSpPr>
                <a:spLocks noChangeArrowheads="1"/>
              </p:cNvSpPr>
              <p:nvPr>
                <p:custDataLst>
                  <p:tags r:id="rId867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65" name="AutoShape 232"/>
              <p:cNvSpPr>
                <a:spLocks noChangeArrowheads="1"/>
              </p:cNvSpPr>
              <p:nvPr>
                <p:custDataLst>
                  <p:tags r:id="rId868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66" name="AutoShape 233"/>
              <p:cNvSpPr>
                <a:spLocks noChangeArrowheads="1"/>
              </p:cNvSpPr>
              <p:nvPr>
                <p:custDataLst>
                  <p:tags r:id="rId869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67" name="AutoShape 234"/>
              <p:cNvSpPr>
                <a:spLocks noChangeArrowheads="1"/>
              </p:cNvSpPr>
              <p:nvPr>
                <p:custDataLst>
                  <p:tags r:id="rId870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68" name="AutoShape 235"/>
              <p:cNvSpPr>
                <a:spLocks noChangeArrowheads="1"/>
              </p:cNvSpPr>
              <p:nvPr>
                <p:custDataLst>
                  <p:tags r:id="rId871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69" name="AutoShape 236"/>
              <p:cNvSpPr>
                <a:spLocks noChangeArrowheads="1"/>
              </p:cNvSpPr>
              <p:nvPr>
                <p:custDataLst>
                  <p:tags r:id="rId872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70" name="AutoShape 237"/>
              <p:cNvSpPr>
                <a:spLocks noChangeArrowheads="1"/>
              </p:cNvSpPr>
              <p:nvPr>
                <p:custDataLst>
                  <p:tags r:id="rId873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71" name="AutoShape 238"/>
              <p:cNvSpPr>
                <a:spLocks noChangeArrowheads="1"/>
              </p:cNvSpPr>
              <p:nvPr>
                <p:custDataLst>
                  <p:tags r:id="rId874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72" name="AutoShape 239"/>
              <p:cNvSpPr>
                <a:spLocks noChangeArrowheads="1"/>
              </p:cNvSpPr>
              <p:nvPr>
                <p:custDataLst>
                  <p:tags r:id="rId875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73" name="AutoShape 240"/>
              <p:cNvSpPr>
                <a:spLocks noChangeArrowheads="1"/>
              </p:cNvSpPr>
              <p:nvPr>
                <p:custDataLst>
                  <p:tags r:id="rId876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974" name="Group 241"/>
            <p:cNvGrpSpPr/>
            <p:nvPr>
              <p:custDataLst>
                <p:tags r:id="rId877"/>
              </p:custDataLst>
            </p:nvPr>
          </p:nvGrpSpPr>
          <p:grpSpPr>
            <a:xfrm>
              <a:off x="1465" y="3440"/>
              <a:ext cx="1860" cy="227"/>
              <a:chOff x="1247" y="2568"/>
              <a:chExt cx="1860" cy="227"/>
            </a:xfrm>
            <a:grpFill/>
          </p:grpSpPr>
          <p:sp>
            <p:nvSpPr>
              <p:cNvPr id="975" name="AutoShape 242"/>
              <p:cNvSpPr>
                <a:spLocks noChangeArrowheads="1"/>
              </p:cNvSpPr>
              <p:nvPr>
                <p:custDataLst>
                  <p:tags r:id="rId878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76" name="AutoShape 243"/>
              <p:cNvSpPr>
                <a:spLocks noChangeArrowheads="1"/>
              </p:cNvSpPr>
              <p:nvPr>
                <p:custDataLst>
                  <p:tags r:id="rId879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77" name="AutoShape 244"/>
              <p:cNvSpPr>
                <a:spLocks noChangeArrowheads="1"/>
              </p:cNvSpPr>
              <p:nvPr>
                <p:custDataLst>
                  <p:tags r:id="rId880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78" name="AutoShape 245"/>
              <p:cNvSpPr>
                <a:spLocks noChangeArrowheads="1"/>
              </p:cNvSpPr>
              <p:nvPr>
                <p:custDataLst>
                  <p:tags r:id="rId881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79" name="AutoShape 246"/>
              <p:cNvSpPr>
                <a:spLocks noChangeArrowheads="1"/>
              </p:cNvSpPr>
              <p:nvPr>
                <p:custDataLst>
                  <p:tags r:id="rId882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80" name="AutoShape 247"/>
              <p:cNvSpPr>
                <a:spLocks noChangeArrowheads="1"/>
              </p:cNvSpPr>
              <p:nvPr>
                <p:custDataLst>
                  <p:tags r:id="rId883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81" name="AutoShape 248"/>
              <p:cNvSpPr>
                <a:spLocks noChangeArrowheads="1"/>
              </p:cNvSpPr>
              <p:nvPr>
                <p:custDataLst>
                  <p:tags r:id="rId884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82" name="AutoShape 249"/>
              <p:cNvSpPr>
                <a:spLocks noChangeArrowheads="1"/>
              </p:cNvSpPr>
              <p:nvPr>
                <p:custDataLst>
                  <p:tags r:id="rId885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83" name="AutoShape 250"/>
              <p:cNvSpPr>
                <a:spLocks noChangeArrowheads="1"/>
              </p:cNvSpPr>
              <p:nvPr>
                <p:custDataLst>
                  <p:tags r:id="rId886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84" name="AutoShape 251"/>
              <p:cNvSpPr>
                <a:spLocks noChangeArrowheads="1"/>
              </p:cNvSpPr>
              <p:nvPr>
                <p:custDataLst>
                  <p:tags r:id="rId887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985" name="Group 252"/>
            <p:cNvGrpSpPr/>
            <p:nvPr>
              <p:custDataLst>
                <p:tags r:id="rId888"/>
              </p:custDataLst>
            </p:nvPr>
          </p:nvGrpSpPr>
          <p:grpSpPr>
            <a:xfrm>
              <a:off x="1402" y="3502"/>
              <a:ext cx="1860" cy="227"/>
              <a:chOff x="1247" y="2568"/>
              <a:chExt cx="1860" cy="227"/>
            </a:xfrm>
            <a:grpFill/>
          </p:grpSpPr>
          <p:sp>
            <p:nvSpPr>
              <p:cNvPr id="986" name="AutoShape 253"/>
              <p:cNvSpPr>
                <a:spLocks noChangeArrowheads="1"/>
              </p:cNvSpPr>
              <p:nvPr>
                <p:custDataLst>
                  <p:tags r:id="rId889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87" name="AutoShape 254"/>
              <p:cNvSpPr>
                <a:spLocks noChangeArrowheads="1"/>
              </p:cNvSpPr>
              <p:nvPr>
                <p:custDataLst>
                  <p:tags r:id="rId890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88" name="AutoShape 255"/>
              <p:cNvSpPr>
                <a:spLocks noChangeArrowheads="1"/>
              </p:cNvSpPr>
              <p:nvPr>
                <p:custDataLst>
                  <p:tags r:id="rId891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89" name="AutoShape 256"/>
              <p:cNvSpPr>
                <a:spLocks noChangeArrowheads="1"/>
              </p:cNvSpPr>
              <p:nvPr>
                <p:custDataLst>
                  <p:tags r:id="rId892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90" name="AutoShape 257"/>
              <p:cNvSpPr>
                <a:spLocks noChangeArrowheads="1"/>
              </p:cNvSpPr>
              <p:nvPr>
                <p:custDataLst>
                  <p:tags r:id="rId893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91" name="AutoShape 258"/>
              <p:cNvSpPr>
                <a:spLocks noChangeArrowheads="1"/>
              </p:cNvSpPr>
              <p:nvPr>
                <p:custDataLst>
                  <p:tags r:id="rId894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92" name="AutoShape 259"/>
              <p:cNvSpPr>
                <a:spLocks noChangeArrowheads="1"/>
              </p:cNvSpPr>
              <p:nvPr>
                <p:custDataLst>
                  <p:tags r:id="rId895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93" name="AutoShape 260"/>
              <p:cNvSpPr>
                <a:spLocks noChangeArrowheads="1"/>
              </p:cNvSpPr>
              <p:nvPr>
                <p:custDataLst>
                  <p:tags r:id="rId896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94" name="AutoShape 261"/>
              <p:cNvSpPr>
                <a:spLocks noChangeArrowheads="1"/>
              </p:cNvSpPr>
              <p:nvPr>
                <p:custDataLst>
                  <p:tags r:id="rId897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95" name="AutoShape 262"/>
              <p:cNvSpPr>
                <a:spLocks noChangeArrowheads="1"/>
              </p:cNvSpPr>
              <p:nvPr>
                <p:custDataLst>
                  <p:tags r:id="rId898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996" name="Group 263"/>
            <p:cNvGrpSpPr/>
            <p:nvPr>
              <p:custDataLst>
                <p:tags r:id="rId899"/>
              </p:custDataLst>
            </p:nvPr>
          </p:nvGrpSpPr>
          <p:grpSpPr>
            <a:xfrm>
              <a:off x="1338" y="3557"/>
              <a:ext cx="1860" cy="227"/>
              <a:chOff x="1247" y="2568"/>
              <a:chExt cx="1860" cy="227"/>
            </a:xfrm>
            <a:grpFill/>
          </p:grpSpPr>
          <p:sp>
            <p:nvSpPr>
              <p:cNvPr id="997" name="AutoShape 264"/>
              <p:cNvSpPr>
                <a:spLocks noChangeArrowheads="1"/>
              </p:cNvSpPr>
              <p:nvPr>
                <p:custDataLst>
                  <p:tags r:id="rId900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98" name="AutoShape 265"/>
              <p:cNvSpPr>
                <a:spLocks noChangeArrowheads="1"/>
              </p:cNvSpPr>
              <p:nvPr>
                <p:custDataLst>
                  <p:tags r:id="rId901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999" name="AutoShape 266"/>
              <p:cNvSpPr>
                <a:spLocks noChangeArrowheads="1"/>
              </p:cNvSpPr>
              <p:nvPr>
                <p:custDataLst>
                  <p:tags r:id="rId902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00" name="AutoShape 267"/>
              <p:cNvSpPr>
                <a:spLocks noChangeArrowheads="1"/>
              </p:cNvSpPr>
              <p:nvPr>
                <p:custDataLst>
                  <p:tags r:id="rId903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01" name="AutoShape 268"/>
              <p:cNvSpPr>
                <a:spLocks noChangeArrowheads="1"/>
              </p:cNvSpPr>
              <p:nvPr>
                <p:custDataLst>
                  <p:tags r:id="rId904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02" name="AutoShape 269"/>
              <p:cNvSpPr>
                <a:spLocks noChangeArrowheads="1"/>
              </p:cNvSpPr>
              <p:nvPr>
                <p:custDataLst>
                  <p:tags r:id="rId905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03" name="AutoShape 270"/>
              <p:cNvSpPr>
                <a:spLocks noChangeArrowheads="1"/>
              </p:cNvSpPr>
              <p:nvPr>
                <p:custDataLst>
                  <p:tags r:id="rId906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04" name="AutoShape 271"/>
              <p:cNvSpPr>
                <a:spLocks noChangeArrowheads="1"/>
              </p:cNvSpPr>
              <p:nvPr>
                <p:custDataLst>
                  <p:tags r:id="rId907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05" name="AutoShape 272"/>
              <p:cNvSpPr>
                <a:spLocks noChangeArrowheads="1"/>
              </p:cNvSpPr>
              <p:nvPr>
                <p:custDataLst>
                  <p:tags r:id="rId908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06" name="AutoShape 273"/>
              <p:cNvSpPr>
                <a:spLocks noChangeArrowheads="1"/>
              </p:cNvSpPr>
              <p:nvPr>
                <p:custDataLst>
                  <p:tags r:id="rId909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</p:grpSp>
      <p:grpSp>
        <p:nvGrpSpPr>
          <p:cNvPr id="1007" name="Group 163" title=""/>
          <p:cNvGrpSpPr/>
          <p:nvPr>
            <p:custDataLst>
              <p:tags r:id="rId910"/>
            </p:custDataLst>
          </p:nvPr>
        </p:nvGrpSpPr>
        <p:grpSpPr>
          <a:xfrm>
            <a:off x="1980015" y="3032874"/>
            <a:ext cx="3730625" cy="1138238"/>
            <a:chOff x="1338" y="3067"/>
            <a:chExt cx="2350" cy="717"/>
          </a:xfrm>
          <a:solidFill>
            <a:srgbClr val="66CCFF"/>
          </a:solidFill>
        </p:grpSpPr>
        <p:grpSp>
          <p:nvGrpSpPr>
            <p:cNvPr id="1008" name="Group 164"/>
            <p:cNvGrpSpPr/>
            <p:nvPr>
              <p:custDataLst>
                <p:tags r:id="rId911"/>
              </p:custDataLst>
            </p:nvPr>
          </p:nvGrpSpPr>
          <p:grpSpPr>
            <a:xfrm>
              <a:off x="1828" y="3067"/>
              <a:ext cx="1860" cy="227"/>
              <a:chOff x="1247" y="2568"/>
              <a:chExt cx="1860" cy="227"/>
            </a:xfrm>
            <a:grpFill/>
          </p:grpSpPr>
          <p:sp>
            <p:nvSpPr>
              <p:cNvPr id="1009" name="AutoShape 165"/>
              <p:cNvSpPr>
                <a:spLocks noChangeArrowheads="1"/>
              </p:cNvSpPr>
              <p:nvPr>
                <p:custDataLst>
                  <p:tags r:id="rId912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10" name="AutoShape 166"/>
              <p:cNvSpPr>
                <a:spLocks noChangeArrowheads="1"/>
              </p:cNvSpPr>
              <p:nvPr>
                <p:custDataLst>
                  <p:tags r:id="rId913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11" name="AutoShape 167"/>
              <p:cNvSpPr>
                <a:spLocks noChangeArrowheads="1"/>
              </p:cNvSpPr>
              <p:nvPr>
                <p:custDataLst>
                  <p:tags r:id="rId914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12" name="AutoShape 168"/>
              <p:cNvSpPr>
                <a:spLocks noChangeArrowheads="1"/>
              </p:cNvSpPr>
              <p:nvPr>
                <p:custDataLst>
                  <p:tags r:id="rId915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13" name="AutoShape 169"/>
              <p:cNvSpPr>
                <a:spLocks noChangeArrowheads="1"/>
              </p:cNvSpPr>
              <p:nvPr>
                <p:custDataLst>
                  <p:tags r:id="rId916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14" name="AutoShape 170"/>
              <p:cNvSpPr>
                <a:spLocks noChangeArrowheads="1"/>
              </p:cNvSpPr>
              <p:nvPr>
                <p:custDataLst>
                  <p:tags r:id="rId917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15" name="AutoShape 171"/>
              <p:cNvSpPr>
                <a:spLocks noChangeArrowheads="1"/>
              </p:cNvSpPr>
              <p:nvPr>
                <p:custDataLst>
                  <p:tags r:id="rId918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16" name="AutoShape 172"/>
              <p:cNvSpPr>
                <a:spLocks noChangeArrowheads="1"/>
              </p:cNvSpPr>
              <p:nvPr>
                <p:custDataLst>
                  <p:tags r:id="rId919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17" name="AutoShape 173"/>
              <p:cNvSpPr>
                <a:spLocks noChangeArrowheads="1"/>
              </p:cNvSpPr>
              <p:nvPr>
                <p:custDataLst>
                  <p:tags r:id="rId920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18" name="AutoShape 174"/>
              <p:cNvSpPr>
                <a:spLocks noChangeArrowheads="1"/>
              </p:cNvSpPr>
              <p:nvPr>
                <p:custDataLst>
                  <p:tags r:id="rId921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019" name="Group 175"/>
            <p:cNvGrpSpPr/>
            <p:nvPr>
              <p:custDataLst>
                <p:tags r:id="rId922"/>
              </p:custDataLst>
            </p:nvPr>
          </p:nvGrpSpPr>
          <p:grpSpPr>
            <a:xfrm>
              <a:off x="1782" y="3112"/>
              <a:ext cx="1860" cy="227"/>
              <a:chOff x="1247" y="2568"/>
              <a:chExt cx="1860" cy="227"/>
            </a:xfrm>
            <a:grpFill/>
          </p:grpSpPr>
          <p:sp>
            <p:nvSpPr>
              <p:cNvPr id="1020" name="AutoShape 176"/>
              <p:cNvSpPr>
                <a:spLocks noChangeArrowheads="1"/>
              </p:cNvSpPr>
              <p:nvPr>
                <p:custDataLst>
                  <p:tags r:id="rId923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21" name="AutoShape 177"/>
              <p:cNvSpPr>
                <a:spLocks noChangeArrowheads="1"/>
              </p:cNvSpPr>
              <p:nvPr>
                <p:custDataLst>
                  <p:tags r:id="rId924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22" name="AutoShape 178"/>
              <p:cNvSpPr>
                <a:spLocks noChangeArrowheads="1"/>
              </p:cNvSpPr>
              <p:nvPr>
                <p:custDataLst>
                  <p:tags r:id="rId925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23" name="AutoShape 179"/>
              <p:cNvSpPr>
                <a:spLocks noChangeArrowheads="1"/>
              </p:cNvSpPr>
              <p:nvPr>
                <p:custDataLst>
                  <p:tags r:id="rId926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24" name="AutoShape 180"/>
              <p:cNvSpPr>
                <a:spLocks noChangeArrowheads="1"/>
              </p:cNvSpPr>
              <p:nvPr>
                <p:custDataLst>
                  <p:tags r:id="rId927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25" name="AutoShape 181"/>
              <p:cNvSpPr>
                <a:spLocks noChangeArrowheads="1"/>
              </p:cNvSpPr>
              <p:nvPr>
                <p:custDataLst>
                  <p:tags r:id="rId928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26" name="AutoShape 182"/>
              <p:cNvSpPr>
                <a:spLocks noChangeArrowheads="1"/>
              </p:cNvSpPr>
              <p:nvPr>
                <p:custDataLst>
                  <p:tags r:id="rId929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27" name="AutoShape 183"/>
              <p:cNvSpPr>
                <a:spLocks noChangeArrowheads="1"/>
              </p:cNvSpPr>
              <p:nvPr>
                <p:custDataLst>
                  <p:tags r:id="rId930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28" name="AutoShape 184"/>
              <p:cNvSpPr>
                <a:spLocks noChangeArrowheads="1"/>
              </p:cNvSpPr>
              <p:nvPr>
                <p:custDataLst>
                  <p:tags r:id="rId931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29" name="AutoShape 185"/>
              <p:cNvSpPr>
                <a:spLocks noChangeArrowheads="1"/>
              </p:cNvSpPr>
              <p:nvPr>
                <p:custDataLst>
                  <p:tags r:id="rId932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030" name="Group 186"/>
            <p:cNvGrpSpPr/>
            <p:nvPr>
              <p:custDataLst>
                <p:tags r:id="rId933"/>
              </p:custDataLst>
            </p:nvPr>
          </p:nvGrpSpPr>
          <p:grpSpPr>
            <a:xfrm>
              <a:off x="1737" y="3157"/>
              <a:ext cx="1860" cy="227"/>
              <a:chOff x="1247" y="2568"/>
              <a:chExt cx="1860" cy="227"/>
            </a:xfrm>
            <a:grpFill/>
          </p:grpSpPr>
          <p:sp>
            <p:nvSpPr>
              <p:cNvPr id="1031" name="AutoShape 187"/>
              <p:cNvSpPr>
                <a:spLocks noChangeArrowheads="1"/>
              </p:cNvSpPr>
              <p:nvPr>
                <p:custDataLst>
                  <p:tags r:id="rId934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32" name="AutoShape 188"/>
              <p:cNvSpPr>
                <a:spLocks noChangeArrowheads="1"/>
              </p:cNvSpPr>
              <p:nvPr>
                <p:custDataLst>
                  <p:tags r:id="rId935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33" name="AutoShape 189"/>
              <p:cNvSpPr>
                <a:spLocks noChangeArrowheads="1"/>
              </p:cNvSpPr>
              <p:nvPr>
                <p:custDataLst>
                  <p:tags r:id="rId936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34" name="AutoShape 190"/>
              <p:cNvSpPr>
                <a:spLocks noChangeArrowheads="1"/>
              </p:cNvSpPr>
              <p:nvPr>
                <p:custDataLst>
                  <p:tags r:id="rId937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35" name="AutoShape 191"/>
              <p:cNvSpPr>
                <a:spLocks noChangeArrowheads="1"/>
              </p:cNvSpPr>
              <p:nvPr>
                <p:custDataLst>
                  <p:tags r:id="rId938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36" name="AutoShape 192"/>
              <p:cNvSpPr>
                <a:spLocks noChangeArrowheads="1"/>
              </p:cNvSpPr>
              <p:nvPr>
                <p:custDataLst>
                  <p:tags r:id="rId939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37" name="AutoShape 193"/>
              <p:cNvSpPr>
                <a:spLocks noChangeArrowheads="1"/>
              </p:cNvSpPr>
              <p:nvPr>
                <p:custDataLst>
                  <p:tags r:id="rId940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38" name="AutoShape 194"/>
              <p:cNvSpPr>
                <a:spLocks noChangeArrowheads="1"/>
              </p:cNvSpPr>
              <p:nvPr>
                <p:custDataLst>
                  <p:tags r:id="rId941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39" name="AutoShape 195"/>
              <p:cNvSpPr>
                <a:spLocks noChangeArrowheads="1"/>
              </p:cNvSpPr>
              <p:nvPr>
                <p:custDataLst>
                  <p:tags r:id="rId942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40" name="AutoShape 196"/>
              <p:cNvSpPr>
                <a:spLocks noChangeArrowheads="1"/>
              </p:cNvSpPr>
              <p:nvPr>
                <p:custDataLst>
                  <p:tags r:id="rId943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041" name="Group 197"/>
            <p:cNvGrpSpPr/>
            <p:nvPr>
              <p:custDataLst>
                <p:tags r:id="rId944"/>
              </p:custDataLst>
            </p:nvPr>
          </p:nvGrpSpPr>
          <p:grpSpPr>
            <a:xfrm>
              <a:off x="1692" y="3212"/>
              <a:ext cx="1860" cy="227"/>
              <a:chOff x="1247" y="2568"/>
              <a:chExt cx="1860" cy="227"/>
            </a:xfrm>
            <a:grpFill/>
          </p:grpSpPr>
          <p:sp>
            <p:nvSpPr>
              <p:cNvPr id="1042" name="AutoShape 198"/>
              <p:cNvSpPr>
                <a:spLocks noChangeArrowheads="1"/>
              </p:cNvSpPr>
              <p:nvPr>
                <p:custDataLst>
                  <p:tags r:id="rId945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43" name="AutoShape 199"/>
              <p:cNvSpPr>
                <a:spLocks noChangeArrowheads="1"/>
              </p:cNvSpPr>
              <p:nvPr>
                <p:custDataLst>
                  <p:tags r:id="rId946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44" name="AutoShape 200"/>
              <p:cNvSpPr>
                <a:spLocks noChangeArrowheads="1"/>
              </p:cNvSpPr>
              <p:nvPr>
                <p:custDataLst>
                  <p:tags r:id="rId947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45" name="AutoShape 201"/>
              <p:cNvSpPr>
                <a:spLocks noChangeArrowheads="1"/>
              </p:cNvSpPr>
              <p:nvPr>
                <p:custDataLst>
                  <p:tags r:id="rId948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46" name="AutoShape 202"/>
              <p:cNvSpPr>
                <a:spLocks noChangeArrowheads="1"/>
              </p:cNvSpPr>
              <p:nvPr>
                <p:custDataLst>
                  <p:tags r:id="rId949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47" name="AutoShape 203"/>
              <p:cNvSpPr>
                <a:spLocks noChangeArrowheads="1"/>
              </p:cNvSpPr>
              <p:nvPr>
                <p:custDataLst>
                  <p:tags r:id="rId950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48" name="AutoShape 204"/>
              <p:cNvSpPr>
                <a:spLocks noChangeArrowheads="1"/>
              </p:cNvSpPr>
              <p:nvPr>
                <p:custDataLst>
                  <p:tags r:id="rId951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49" name="AutoShape 205"/>
              <p:cNvSpPr>
                <a:spLocks noChangeArrowheads="1"/>
              </p:cNvSpPr>
              <p:nvPr>
                <p:custDataLst>
                  <p:tags r:id="rId952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50" name="AutoShape 206"/>
              <p:cNvSpPr>
                <a:spLocks noChangeArrowheads="1"/>
              </p:cNvSpPr>
              <p:nvPr>
                <p:custDataLst>
                  <p:tags r:id="rId953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51" name="AutoShape 207"/>
              <p:cNvSpPr>
                <a:spLocks noChangeArrowheads="1"/>
              </p:cNvSpPr>
              <p:nvPr>
                <p:custDataLst>
                  <p:tags r:id="rId954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052" name="Group 208"/>
            <p:cNvGrpSpPr/>
            <p:nvPr>
              <p:custDataLst>
                <p:tags r:id="rId955"/>
              </p:custDataLst>
            </p:nvPr>
          </p:nvGrpSpPr>
          <p:grpSpPr>
            <a:xfrm>
              <a:off x="1636" y="3268"/>
              <a:ext cx="1860" cy="227"/>
              <a:chOff x="1247" y="2568"/>
              <a:chExt cx="1860" cy="227"/>
            </a:xfrm>
            <a:grpFill/>
          </p:grpSpPr>
          <p:sp>
            <p:nvSpPr>
              <p:cNvPr id="1053" name="AutoShape 209"/>
              <p:cNvSpPr>
                <a:spLocks noChangeArrowheads="1"/>
              </p:cNvSpPr>
              <p:nvPr>
                <p:custDataLst>
                  <p:tags r:id="rId956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54" name="AutoShape 210"/>
              <p:cNvSpPr>
                <a:spLocks noChangeArrowheads="1"/>
              </p:cNvSpPr>
              <p:nvPr>
                <p:custDataLst>
                  <p:tags r:id="rId957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55" name="AutoShape 211"/>
              <p:cNvSpPr>
                <a:spLocks noChangeArrowheads="1"/>
              </p:cNvSpPr>
              <p:nvPr>
                <p:custDataLst>
                  <p:tags r:id="rId958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56" name="AutoShape 212"/>
              <p:cNvSpPr>
                <a:spLocks noChangeArrowheads="1"/>
              </p:cNvSpPr>
              <p:nvPr>
                <p:custDataLst>
                  <p:tags r:id="rId959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57" name="AutoShape 213"/>
              <p:cNvSpPr>
                <a:spLocks noChangeArrowheads="1"/>
              </p:cNvSpPr>
              <p:nvPr>
                <p:custDataLst>
                  <p:tags r:id="rId960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58" name="AutoShape 214"/>
              <p:cNvSpPr>
                <a:spLocks noChangeArrowheads="1"/>
              </p:cNvSpPr>
              <p:nvPr>
                <p:custDataLst>
                  <p:tags r:id="rId961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59" name="AutoShape 215"/>
              <p:cNvSpPr>
                <a:spLocks noChangeArrowheads="1"/>
              </p:cNvSpPr>
              <p:nvPr>
                <p:custDataLst>
                  <p:tags r:id="rId962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60" name="AutoShape 216"/>
              <p:cNvSpPr>
                <a:spLocks noChangeArrowheads="1"/>
              </p:cNvSpPr>
              <p:nvPr>
                <p:custDataLst>
                  <p:tags r:id="rId963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61" name="AutoShape 217"/>
              <p:cNvSpPr>
                <a:spLocks noChangeArrowheads="1"/>
              </p:cNvSpPr>
              <p:nvPr>
                <p:custDataLst>
                  <p:tags r:id="rId964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62" name="AutoShape 218"/>
              <p:cNvSpPr>
                <a:spLocks noChangeArrowheads="1"/>
              </p:cNvSpPr>
              <p:nvPr>
                <p:custDataLst>
                  <p:tags r:id="rId965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063" name="Group 219"/>
            <p:cNvGrpSpPr/>
            <p:nvPr>
              <p:custDataLst>
                <p:tags r:id="rId966"/>
              </p:custDataLst>
            </p:nvPr>
          </p:nvGrpSpPr>
          <p:grpSpPr>
            <a:xfrm>
              <a:off x="1583" y="3321"/>
              <a:ext cx="1860" cy="227"/>
              <a:chOff x="1247" y="2568"/>
              <a:chExt cx="1860" cy="227"/>
            </a:xfrm>
            <a:grpFill/>
          </p:grpSpPr>
          <p:sp>
            <p:nvSpPr>
              <p:cNvPr id="1064" name="AutoShape 220"/>
              <p:cNvSpPr>
                <a:spLocks noChangeArrowheads="1"/>
              </p:cNvSpPr>
              <p:nvPr>
                <p:custDataLst>
                  <p:tags r:id="rId967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65" name="AutoShape 221"/>
              <p:cNvSpPr>
                <a:spLocks noChangeArrowheads="1"/>
              </p:cNvSpPr>
              <p:nvPr>
                <p:custDataLst>
                  <p:tags r:id="rId968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66" name="AutoShape 222"/>
              <p:cNvSpPr>
                <a:spLocks noChangeArrowheads="1"/>
              </p:cNvSpPr>
              <p:nvPr>
                <p:custDataLst>
                  <p:tags r:id="rId969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67" name="AutoShape 223"/>
              <p:cNvSpPr>
                <a:spLocks noChangeArrowheads="1"/>
              </p:cNvSpPr>
              <p:nvPr>
                <p:custDataLst>
                  <p:tags r:id="rId970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68" name="AutoShape 224"/>
              <p:cNvSpPr>
                <a:spLocks noChangeArrowheads="1"/>
              </p:cNvSpPr>
              <p:nvPr>
                <p:custDataLst>
                  <p:tags r:id="rId971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69" name="AutoShape 225"/>
              <p:cNvSpPr>
                <a:spLocks noChangeArrowheads="1"/>
              </p:cNvSpPr>
              <p:nvPr>
                <p:custDataLst>
                  <p:tags r:id="rId972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70" name="AutoShape 226"/>
              <p:cNvSpPr>
                <a:spLocks noChangeArrowheads="1"/>
              </p:cNvSpPr>
              <p:nvPr>
                <p:custDataLst>
                  <p:tags r:id="rId973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71" name="AutoShape 227"/>
              <p:cNvSpPr>
                <a:spLocks noChangeArrowheads="1"/>
              </p:cNvSpPr>
              <p:nvPr>
                <p:custDataLst>
                  <p:tags r:id="rId974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72" name="AutoShape 228"/>
              <p:cNvSpPr>
                <a:spLocks noChangeArrowheads="1"/>
              </p:cNvSpPr>
              <p:nvPr>
                <p:custDataLst>
                  <p:tags r:id="rId975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73" name="AutoShape 229"/>
              <p:cNvSpPr>
                <a:spLocks noChangeArrowheads="1"/>
              </p:cNvSpPr>
              <p:nvPr>
                <p:custDataLst>
                  <p:tags r:id="rId976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074" name="Group 230"/>
            <p:cNvGrpSpPr/>
            <p:nvPr>
              <p:custDataLst>
                <p:tags r:id="rId977"/>
              </p:custDataLst>
            </p:nvPr>
          </p:nvGrpSpPr>
          <p:grpSpPr>
            <a:xfrm>
              <a:off x="1519" y="3385"/>
              <a:ext cx="1860" cy="227"/>
              <a:chOff x="1247" y="2568"/>
              <a:chExt cx="1860" cy="227"/>
            </a:xfrm>
            <a:grpFill/>
          </p:grpSpPr>
          <p:sp>
            <p:nvSpPr>
              <p:cNvPr id="1075" name="AutoShape 231"/>
              <p:cNvSpPr>
                <a:spLocks noChangeArrowheads="1"/>
              </p:cNvSpPr>
              <p:nvPr>
                <p:custDataLst>
                  <p:tags r:id="rId978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76" name="AutoShape 232"/>
              <p:cNvSpPr>
                <a:spLocks noChangeArrowheads="1"/>
              </p:cNvSpPr>
              <p:nvPr>
                <p:custDataLst>
                  <p:tags r:id="rId979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77" name="AutoShape 233"/>
              <p:cNvSpPr>
                <a:spLocks noChangeArrowheads="1"/>
              </p:cNvSpPr>
              <p:nvPr>
                <p:custDataLst>
                  <p:tags r:id="rId980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78" name="AutoShape 234"/>
              <p:cNvSpPr>
                <a:spLocks noChangeArrowheads="1"/>
              </p:cNvSpPr>
              <p:nvPr>
                <p:custDataLst>
                  <p:tags r:id="rId981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79" name="AutoShape 235"/>
              <p:cNvSpPr>
                <a:spLocks noChangeArrowheads="1"/>
              </p:cNvSpPr>
              <p:nvPr>
                <p:custDataLst>
                  <p:tags r:id="rId982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80" name="AutoShape 236"/>
              <p:cNvSpPr>
                <a:spLocks noChangeArrowheads="1"/>
              </p:cNvSpPr>
              <p:nvPr>
                <p:custDataLst>
                  <p:tags r:id="rId983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81" name="AutoShape 237"/>
              <p:cNvSpPr>
                <a:spLocks noChangeArrowheads="1"/>
              </p:cNvSpPr>
              <p:nvPr>
                <p:custDataLst>
                  <p:tags r:id="rId984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82" name="AutoShape 238"/>
              <p:cNvSpPr>
                <a:spLocks noChangeArrowheads="1"/>
              </p:cNvSpPr>
              <p:nvPr>
                <p:custDataLst>
                  <p:tags r:id="rId985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83" name="AutoShape 239"/>
              <p:cNvSpPr>
                <a:spLocks noChangeArrowheads="1"/>
              </p:cNvSpPr>
              <p:nvPr>
                <p:custDataLst>
                  <p:tags r:id="rId986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84" name="AutoShape 240"/>
              <p:cNvSpPr>
                <a:spLocks noChangeArrowheads="1"/>
              </p:cNvSpPr>
              <p:nvPr>
                <p:custDataLst>
                  <p:tags r:id="rId987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085" name="Group 241"/>
            <p:cNvGrpSpPr/>
            <p:nvPr>
              <p:custDataLst>
                <p:tags r:id="rId988"/>
              </p:custDataLst>
            </p:nvPr>
          </p:nvGrpSpPr>
          <p:grpSpPr>
            <a:xfrm>
              <a:off x="1465" y="3440"/>
              <a:ext cx="1860" cy="227"/>
              <a:chOff x="1247" y="2568"/>
              <a:chExt cx="1860" cy="227"/>
            </a:xfrm>
            <a:grpFill/>
          </p:grpSpPr>
          <p:sp>
            <p:nvSpPr>
              <p:cNvPr id="1086" name="AutoShape 242"/>
              <p:cNvSpPr>
                <a:spLocks noChangeArrowheads="1"/>
              </p:cNvSpPr>
              <p:nvPr>
                <p:custDataLst>
                  <p:tags r:id="rId989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87" name="AutoShape 243"/>
              <p:cNvSpPr>
                <a:spLocks noChangeArrowheads="1"/>
              </p:cNvSpPr>
              <p:nvPr>
                <p:custDataLst>
                  <p:tags r:id="rId990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88" name="AutoShape 244"/>
              <p:cNvSpPr>
                <a:spLocks noChangeArrowheads="1"/>
              </p:cNvSpPr>
              <p:nvPr>
                <p:custDataLst>
                  <p:tags r:id="rId991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89" name="AutoShape 245"/>
              <p:cNvSpPr>
                <a:spLocks noChangeArrowheads="1"/>
              </p:cNvSpPr>
              <p:nvPr>
                <p:custDataLst>
                  <p:tags r:id="rId992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90" name="AutoShape 246"/>
              <p:cNvSpPr>
                <a:spLocks noChangeArrowheads="1"/>
              </p:cNvSpPr>
              <p:nvPr>
                <p:custDataLst>
                  <p:tags r:id="rId993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91" name="AutoShape 247"/>
              <p:cNvSpPr>
                <a:spLocks noChangeArrowheads="1"/>
              </p:cNvSpPr>
              <p:nvPr>
                <p:custDataLst>
                  <p:tags r:id="rId994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92" name="AutoShape 248"/>
              <p:cNvSpPr>
                <a:spLocks noChangeArrowheads="1"/>
              </p:cNvSpPr>
              <p:nvPr>
                <p:custDataLst>
                  <p:tags r:id="rId995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93" name="AutoShape 249"/>
              <p:cNvSpPr>
                <a:spLocks noChangeArrowheads="1"/>
              </p:cNvSpPr>
              <p:nvPr>
                <p:custDataLst>
                  <p:tags r:id="rId996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94" name="AutoShape 250"/>
              <p:cNvSpPr>
                <a:spLocks noChangeArrowheads="1"/>
              </p:cNvSpPr>
              <p:nvPr>
                <p:custDataLst>
                  <p:tags r:id="rId997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95" name="AutoShape 251"/>
              <p:cNvSpPr>
                <a:spLocks noChangeArrowheads="1"/>
              </p:cNvSpPr>
              <p:nvPr>
                <p:custDataLst>
                  <p:tags r:id="rId998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096" name="Group 252"/>
            <p:cNvGrpSpPr/>
            <p:nvPr>
              <p:custDataLst>
                <p:tags r:id="rId999"/>
              </p:custDataLst>
            </p:nvPr>
          </p:nvGrpSpPr>
          <p:grpSpPr>
            <a:xfrm>
              <a:off x="1402" y="3502"/>
              <a:ext cx="1860" cy="227"/>
              <a:chOff x="1247" y="2568"/>
              <a:chExt cx="1860" cy="227"/>
            </a:xfrm>
            <a:grpFill/>
          </p:grpSpPr>
          <p:sp>
            <p:nvSpPr>
              <p:cNvPr id="1097" name="AutoShape 253"/>
              <p:cNvSpPr>
                <a:spLocks noChangeArrowheads="1"/>
              </p:cNvSpPr>
              <p:nvPr>
                <p:custDataLst>
                  <p:tags r:id="rId1000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98" name="AutoShape 254"/>
              <p:cNvSpPr>
                <a:spLocks noChangeArrowheads="1"/>
              </p:cNvSpPr>
              <p:nvPr>
                <p:custDataLst>
                  <p:tags r:id="rId1001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099" name="AutoShape 255"/>
              <p:cNvSpPr>
                <a:spLocks noChangeArrowheads="1"/>
              </p:cNvSpPr>
              <p:nvPr>
                <p:custDataLst>
                  <p:tags r:id="rId1002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00" name="AutoShape 256"/>
              <p:cNvSpPr>
                <a:spLocks noChangeArrowheads="1"/>
              </p:cNvSpPr>
              <p:nvPr>
                <p:custDataLst>
                  <p:tags r:id="rId1003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01" name="AutoShape 257"/>
              <p:cNvSpPr>
                <a:spLocks noChangeArrowheads="1"/>
              </p:cNvSpPr>
              <p:nvPr>
                <p:custDataLst>
                  <p:tags r:id="rId1004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02" name="AutoShape 258"/>
              <p:cNvSpPr>
                <a:spLocks noChangeArrowheads="1"/>
              </p:cNvSpPr>
              <p:nvPr>
                <p:custDataLst>
                  <p:tags r:id="rId1005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03" name="AutoShape 259"/>
              <p:cNvSpPr>
                <a:spLocks noChangeArrowheads="1"/>
              </p:cNvSpPr>
              <p:nvPr>
                <p:custDataLst>
                  <p:tags r:id="rId1006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04" name="AutoShape 260"/>
              <p:cNvSpPr>
                <a:spLocks noChangeArrowheads="1"/>
              </p:cNvSpPr>
              <p:nvPr>
                <p:custDataLst>
                  <p:tags r:id="rId1007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05" name="AutoShape 261"/>
              <p:cNvSpPr>
                <a:spLocks noChangeArrowheads="1"/>
              </p:cNvSpPr>
              <p:nvPr>
                <p:custDataLst>
                  <p:tags r:id="rId1008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06" name="AutoShape 262"/>
              <p:cNvSpPr>
                <a:spLocks noChangeArrowheads="1"/>
              </p:cNvSpPr>
              <p:nvPr>
                <p:custDataLst>
                  <p:tags r:id="rId1009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107" name="Group 263"/>
            <p:cNvGrpSpPr/>
            <p:nvPr>
              <p:custDataLst>
                <p:tags r:id="rId1010"/>
              </p:custDataLst>
            </p:nvPr>
          </p:nvGrpSpPr>
          <p:grpSpPr>
            <a:xfrm>
              <a:off x="1338" y="3557"/>
              <a:ext cx="1860" cy="227"/>
              <a:chOff x="1247" y="2568"/>
              <a:chExt cx="1860" cy="227"/>
            </a:xfrm>
            <a:grpFill/>
          </p:grpSpPr>
          <p:sp>
            <p:nvSpPr>
              <p:cNvPr id="1108" name="AutoShape 264"/>
              <p:cNvSpPr>
                <a:spLocks noChangeArrowheads="1"/>
              </p:cNvSpPr>
              <p:nvPr>
                <p:custDataLst>
                  <p:tags r:id="rId1011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09" name="AutoShape 265"/>
              <p:cNvSpPr>
                <a:spLocks noChangeArrowheads="1"/>
              </p:cNvSpPr>
              <p:nvPr>
                <p:custDataLst>
                  <p:tags r:id="rId1012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10" name="AutoShape 266"/>
              <p:cNvSpPr>
                <a:spLocks noChangeArrowheads="1"/>
              </p:cNvSpPr>
              <p:nvPr>
                <p:custDataLst>
                  <p:tags r:id="rId1013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11" name="AutoShape 267"/>
              <p:cNvSpPr>
                <a:spLocks noChangeArrowheads="1"/>
              </p:cNvSpPr>
              <p:nvPr>
                <p:custDataLst>
                  <p:tags r:id="rId1014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12" name="AutoShape 268"/>
              <p:cNvSpPr>
                <a:spLocks noChangeArrowheads="1"/>
              </p:cNvSpPr>
              <p:nvPr>
                <p:custDataLst>
                  <p:tags r:id="rId1015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13" name="AutoShape 269"/>
              <p:cNvSpPr>
                <a:spLocks noChangeArrowheads="1"/>
              </p:cNvSpPr>
              <p:nvPr>
                <p:custDataLst>
                  <p:tags r:id="rId1016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14" name="AutoShape 270"/>
              <p:cNvSpPr>
                <a:spLocks noChangeArrowheads="1"/>
              </p:cNvSpPr>
              <p:nvPr>
                <p:custDataLst>
                  <p:tags r:id="rId1017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15" name="AutoShape 271"/>
              <p:cNvSpPr>
                <a:spLocks noChangeArrowheads="1"/>
              </p:cNvSpPr>
              <p:nvPr>
                <p:custDataLst>
                  <p:tags r:id="rId1018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16" name="AutoShape 272"/>
              <p:cNvSpPr>
                <a:spLocks noChangeArrowheads="1"/>
              </p:cNvSpPr>
              <p:nvPr>
                <p:custDataLst>
                  <p:tags r:id="rId1019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17" name="AutoShape 273"/>
              <p:cNvSpPr>
                <a:spLocks noChangeArrowheads="1"/>
              </p:cNvSpPr>
              <p:nvPr>
                <p:custDataLst>
                  <p:tags r:id="rId1020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</p:grpSp>
      <p:grpSp>
        <p:nvGrpSpPr>
          <p:cNvPr id="1118" name="Group 163" title=""/>
          <p:cNvGrpSpPr/>
          <p:nvPr>
            <p:custDataLst>
              <p:tags r:id="rId1021"/>
            </p:custDataLst>
          </p:nvPr>
        </p:nvGrpSpPr>
        <p:grpSpPr>
          <a:xfrm>
            <a:off x="1980015" y="2758554"/>
            <a:ext cx="3730625" cy="1138238"/>
            <a:chOff x="1338" y="3067"/>
            <a:chExt cx="2350" cy="717"/>
          </a:xfrm>
          <a:solidFill>
            <a:srgbClr val="66CCFF"/>
          </a:solidFill>
        </p:grpSpPr>
        <p:grpSp>
          <p:nvGrpSpPr>
            <p:cNvPr id="1119" name="Group 164"/>
            <p:cNvGrpSpPr/>
            <p:nvPr>
              <p:custDataLst>
                <p:tags r:id="rId1022"/>
              </p:custDataLst>
            </p:nvPr>
          </p:nvGrpSpPr>
          <p:grpSpPr>
            <a:xfrm>
              <a:off x="1828" y="3067"/>
              <a:ext cx="1860" cy="227"/>
              <a:chOff x="1247" y="2568"/>
              <a:chExt cx="1860" cy="227"/>
            </a:xfrm>
            <a:grpFill/>
          </p:grpSpPr>
          <p:sp>
            <p:nvSpPr>
              <p:cNvPr id="1120" name="AutoShape 165"/>
              <p:cNvSpPr>
                <a:spLocks noChangeArrowheads="1"/>
              </p:cNvSpPr>
              <p:nvPr>
                <p:custDataLst>
                  <p:tags r:id="rId1023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21" name="AutoShape 166"/>
              <p:cNvSpPr>
                <a:spLocks noChangeArrowheads="1"/>
              </p:cNvSpPr>
              <p:nvPr>
                <p:custDataLst>
                  <p:tags r:id="rId1024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22" name="AutoShape 167"/>
              <p:cNvSpPr>
                <a:spLocks noChangeArrowheads="1"/>
              </p:cNvSpPr>
              <p:nvPr>
                <p:custDataLst>
                  <p:tags r:id="rId1025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23" name="AutoShape 168"/>
              <p:cNvSpPr>
                <a:spLocks noChangeArrowheads="1"/>
              </p:cNvSpPr>
              <p:nvPr>
                <p:custDataLst>
                  <p:tags r:id="rId1026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24" name="AutoShape 169"/>
              <p:cNvSpPr>
                <a:spLocks noChangeArrowheads="1"/>
              </p:cNvSpPr>
              <p:nvPr>
                <p:custDataLst>
                  <p:tags r:id="rId1027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25" name="AutoShape 170"/>
              <p:cNvSpPr>
                <a:spLocks noChangeArrowheads="1"/>
              </p:cNvSpPr>
              <p:nvPr>
                <p:custDataLst>
                  <p:tags r:id="rId1028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26" name="AutoShape 171"/>
              <p:cNvSpPr>
                <a:spLocks noChangeArrowheads="1"/>
              </p:cNvSpPr>
              <p:nvPr>
                <p:custDataLst>
                  <p:tags r:id="rId1029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27" name="AutoShape 172"/>
              <p:cNvSpPr>
                <a:spLocks noChangeArrowheads="1"/>
              </p:cNvSpPr>
              <p:nvPr>
                <p:custDataLst>
                  <p:tags r:id="rId1030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28" name="AutoShape 173"/>
              <p:cNvSpPr>
                <a:spLocks noChangeArrowheads="1"/>
              </p:cNvSpPr>
              <p:nvPr>
                <p:custDataLst>
                  <p:tags r:id="rId1031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29" name="AutoShape 174"/>
              <p:cNvSpPr>
                <a:spLocks noChangeArrowheads="1"/>
              </p:cNvSpPr>
              <p:nvPr>
                <p:custDataLst>
                  <p:tags r:id="rId1032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130" name="Group 175"/>
            <p:cNvGrpSpPr/>
            <p:nvPr>
              <p:custDataLst>
                <p:tags r:id="rId1033"/>
              </p:custDataLst>
            </p:nvPr>
          </p:nvGrpSpPr>
          <p:grpSpPr>
            <a:xfrm>
              <a:off x="1782" y="3112"/>
              <a:ext cx="1860" cy="227"/>
              <a:chOff x="1247" y="2568"/>
              <a:chExt cx="1860" cy="227"/>
            </a:xfrm>
            <a:grpFill/>
          </p:grpSpPr>
          <p:sp>
            <p:nvSpPr>
              <p:cNvPr id="1131" name="AutoShape 176"/>
              <p:cNvSpPr>
                <a:spLocks noChangeArrowheads="1"/>
              </p:cNvSpPr>
              <p:nvPr>
                <p:custDataLst>
                  <p:tags r:id="rId1034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32" name="AutoShape 177"/>
              <p:cNvSpPr>
                <a:spLocks noChangeArrowheads="1"/>
              </p:cNvSpPr>
              <p:nvPr>
                <p:custDataLst>
                  <p:tags r:id="rId1035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33" name="AutoShape 178"/>
              <p:cNvSpPr>
                <a:spLocks noChangeArrowheads="1"/>
              </p:cNvSpPr>
              <p:nvPr>
                <p:custDataLst>
                  <p:tags r:id="rId1036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34" name="AutoShape 179"/>
              <p:cNvSpPr>
                <a:spLocks noChangeArrowheads="1"/>
              </p:cNvSpPr>
              <p:nvPr>
                <p:custDataLst>
                  <p:tags r:id="rId1037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35" name="AutoShape 180"/>
              <p:cNvSpPr>
                <a:spLocks noChangeArrowheads="1"/>
              </p:cNvSpPr>
              <p:nvPr>
                <p:custDataLst>
                  <p:tags r:id="rId1038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36" name="AutoShape 181"/>
              <p:cNvSpPr>
                <a:spLocks noChangeArrowheads="1"/>
              </p:cNvSpPr>
              <p:nvPr>
                <p:custDataLst>
                  <p:tags r:id="rId1039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37" name="AutoShape 182"/>
              <p:cNvSpPr>
                <a:spLocks noChangeArrowheads="1"/>
              </p:cNvSpPr>
              <p:nvPr>
                <p:custDataLst>
                  <p:tags r:id="rId1040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38" name="AutoShape 183"/>
              <p:cNvSpPr>
                <a:spLocks noChangeArrowheads="1"/>
              </p:cNvSpPr>
              <p:nvPr>
                <p:custDataLst>
                  <p:tags r:id="rId1041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39" name="AutoShape 184"/>
              <p:cNvSpPr>
                <a:spLocks noChangeArrowheads="1"/>
              </p:cNvSpPr>
              <p:nvPr>
                <p:custDataLst>
                  <p:tags r:id="rId1042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40" name="AutoShape 185"/>
              <p:cNvSpPr>
                <a:spLocks noChangeArrowheads="1"/>
              </p:cNvSpPr>
              <p:nvPr>
                <p:custDataLst>
                  <p:tags r:id="rId1043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141" name="Group 186"/>
            <p:cNvGrpSpPr/>
            <p:nvPr>
              <p:custDataLst>
                <p:tags r:id="rId1044"/>
              </p:custDataLst>
            </p:nvPr>
          </p:nvGrpSpPr>
          <p:grpSpPr>
            <a:xfrm>
              <a:off x="1737" y="3157"/>
              <a:ext cx="1860" cy="227"/>
              <a:chOff x="1247" y="2568"/>
              <a:chExt cx="1860" cy="227"/>
            </a:xfrm>
            <a:grpFill/>
          </p:grpSpPr>
          <p:sp>
            <p:nvSpPr>
              <p:cNvPr id="1142" name="AutoShape 187"/>
              <p:cNvSpPr>
                <a:spLocks noChangeArrowheads="1"/>
              </p:cNvSpPr>
              <p:nvPr>
                <p:custDataLst>
                  <p:tags r:id="rId1045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43" name="AutoShape 188"/>
              <p:cNvSpPr>
                <a:spLocks noChangeArrowheads="1"/>
              </p:cNvSpPr>
              <p:nvPr>
                <p:custDataLst>
                  <p:tags r:id="rId1046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44" name="AutoShape 189"/>
              <p:cNvSpPr>
                <a:spLocks noChangeArrowheads="1"/>
              </p:cNvSpPr>
              <p:nvPr>
                <p:custDataLst>
                  <p:tags r:id="rId1047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45" name="AutoShape 190"/>
              <p:cNvSpPr>
                <a:spLocks noChangeArrowheads="1"/>
              </p:cNvSpPr>
              <p:nvPr>
                <p:custDataLst>
                  <p:tags r:id="rId1048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46" name="AutoShape 191"/>
              <p:cNvSpPr>
                <a:spLocks noChangeArrowheads="1"/>
              </p:cNvSpPr>
              <p:nvPr>
                <p:custDataLst>
                  <p:tags r:id="rId1049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47" name="AutoShape 192"/>
              <p:cNvSpPr>
                <a:spLocks noChangeArrowheads="1"/>
              </p:cNvSpPr>
              <p:nvPr>
                <p:custDataLst>
                  <p:tags r:id="rId1050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48" name="AutoShape 193"/>
              <p:cNvSpPr>
                <a:spLocks noChangeArrowheads="1"/>
              </p:cNvSpPr>
              <p:nvPr>
                <p:custDataLst>
                  <p:tags r:id="rId1051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49" name="AutoShape 194"/>
              <p:cNvSpPr>
                <a:spLocks noChangeArrowheads="1"/>
              </p:cNvSpPr>
              <p:nvPr>
                <p:custDataLst>
                  <p:tags r:id="rId1052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50" name="AutoShape 195"/>
              <p:cNvSpPr>
                <a:spLocks noChangeArrowheads="1"/>
              </p:cNvSpPr>
              <p:nvPr>
                <p:custDataLst>
                  <p:tags r:id="rId1053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51" name="AutoShape 196"/>
              <p:cNvSpPr>
                <a:spLocks noChangeArrowheads="1"/>
              </p:cNvSpPr>
              <p:nvPr>
                <p:custDataLst>
                  <p:tags r:id="rId1054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152" name="Group 197"/>
            <p:cNvGrpSpPr/>
            <p:nvPr>
              <p:custDataLst>
                <p:tags r:id="rId1055"/>
              </p:custDataLst>
            </p:nvPr>
          </p:nvGrpSpPr>
          <p:grpSpPr>
            <a:xfrm>
              <a:off x="1692" y="3212"/>
              <a:ext cx="1860" cy="227"/>
              <a:chOff x="1247" y="2568"/>
              <a:chExt cx="1860" cy="227"/>
            </a:xfrm>
            <a:grpFill/>
          </p:grpSpPr>
          <p:sp>
            <p:nvSpPr>
              <p:cNvPr id="1153" name="AutoShape 198"/>
              <p:cNvSpPr>
                <a:spLocks noChangeArrowheads="1"/>
              </p:cNvSpPr>
              <p:nvPr>
                <p:custDataLst>
                  <p:tags r:id="rId1056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54" name="AutoShape 199"/>
              <p:cNvSpPr>
                <a:spLocks noChangeArrowheads="1"/>
              </p:cNvSpPr>
              <p:nvPr>
                <p:custDataLst>
                  <p:tags r:id="rId1057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55" name="AutoShape 200"/>
              <p:cNvSpPr>
                <a:spLocks noChangeArrowheads="1"/>
              </p:cNvSpPr>
              <p:nvPr>
                <p:custDataLst>
                  <p:tags r:id="rId1058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56" name="AutoShape 201"/>
              <p:cNvSpPr>
                <a:spLocks noChangeArrowheads="1"/>
              </p:cNvSpPr>
              <p:nvPr>
                <p:custDataLst>
                  <p:tags r:id="rId1059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57" name="AutoShape 202"/>
              <p:cNvSpPr>
                <a:spLocks noChangeArrowheads="1"/>
              </p:cNvSpPr>
              <p:nvPr>
                <p:custDataLst>
                  <p:tags r:id="rId1060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58" name="AutoShape 203"/>
              <p:cNvSpPr>
                <a:spLocks noChangeArrowheads="1"/>
              </p:cNvSpPr>
              <p:nvPr>
                <p:custDataLst>
                  <p:tags r:id="rId1061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59" name="AutoShape 204"/>
              <p:cNvSpPr>
                <a:spLocks noChangeArrowheads="1"/>
              </p:cNvSpPr>
              <p:nvPr>
                <p:custDataLst>
                  <p:tags r:id="rId1062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60" name="AutoShape 205"/>
              <p:cNvSpPr>
                <a:spLocks noChangeArrowheads="1"/>
              </p:cNvSpPr>
              <p:nvPr>
                <p:custDataLst>
                  <p:tags r:id="rId1063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61" name="AutoShape 206"/>
              <p:cNvSpPr>
                <a:spLocks noChangeArrowheads="1"/>
              </p:cNvSpPr>
              <p:nvPr>
                <p:custDataLst>
                  <p:tags r:id="rId1064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62" name="AutoShape 207"/>
              <p:cNvSpPr>
                <a:spLocks noChangeArrowheads="1"/>
              </p:cNvSpPr>
              <p:nvPr>
                <p:custDataLst>
                  <p:tags r:id="rId1065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163" name="Group 208"/>
            <p:cNvGrpSpPr/>
            <p:nvPr>
              <p:custDataLst>
                <p:tags r:id="rId1066"/>
              </p:custDataLst>
            </p:nvPr>
          </p:nvGrpSpPr>
          <p:grpSpPr>
            <a:xfrm>
              <a:off x="1636" y="3268"/>
              <a:ext cx="1860" cy="227"/>
              <a:chOff x="1247" y="2568"/>
              <a:chExt cx="1860" cy="227"/>
            </a:xfrm>
            <a:grpFill/>
          </p:grpSpPr>
          <p:sp>
            <p:nvSpPr>
              <p:cNvPr id="1164" name="AutoShape 209"/>
              <p:cNvSpPr>
                <a:spLocks noChangeArrowheads="1"/>
              </p:cNvSpPr>
              <p:nvPr>
                <p:custDataLst>
                  <p:tags r:id="rId1067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65" name="AutoShape 210"/>
              <p:cNvSpPr>
                <a:spLocks noChangeArrowheads="1"/>
              </p:cNvSpPr>
              <p:nvPr>
                <p:custDataLst>
                  <p:tags r:id="rId1068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66" name="AutoShape 211"/>
              <p:cNvSpPr>
                <a:spLocks noChangeArrowheads="1"/>
              </p:cNvSpPr>
              <p:nvPr>
                <p:custDataLst>
                  <p:tags r:id="rId1069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67" name="AutoShape 212"/>
              <p:cNvSpPr>
                <a:spLocks noChangeArrowheads="1"/>
              </p:cNvSpPr>
              <p:nvPr>
                <p:custDataLst>
                  <p:tags r:id="rId1070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68" name="AutoShape 213"/>
              <p:cNvSpPr>
                <a:spLocks noChangeArrowheads="1"/>
              </p:cNvSpPr>
              <p:nvPr>
                <p:custDataLst>
                  <p:tags r:id="rId1071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69" name="AutoShape 214"/>
              <p:cNvSpPr>
                <a:spLocks noChangeArrowheads="1"/>
              </p:cNvSpPr>
              <p:nvPr>
                <p:custDataLst>
                  <p:tags r:id="rId1072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70" name="AutoShape 215"/>
              <p:cNvSpPr>
                <a:spLocks noChangeArrowheads="1"/>
              </p:cNvSpPr>
              <p:nvPr>
                <p:custDataLst>
                  <p:tags r:id="rId1073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71" name="AutoShape 216"/>
              <p:cNvSpPr>
                <a:spLocks noChangeArrowheads="1"/>
              </p:cNvSpPr>
              <p:nvPr>
                <p:custDataLst>
                  <p:tags r:id="rId1074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72" name="AutoShape 217"/>
              <p:cNvSpPr>
                <a:spLocks noChangeArrowheads="1"/>
              </p:cNvSpPr>
              <p:nvPr>
                <p:custDataLst>
                  <p:tags r:id="rId1075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73" name="AutoShape 218"/>
              <p:cNvSpPr>
                <a:spLocks noChangeArrowheads="1"/>
              </p:cNvSpPr>
              <p:nvPr>
                <p:custDataLst>
                  <p:tags r:id="rId1076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174" name="Group 219"/>
            <p:cNvGrpSpPr/>
            <p:nvPr>
              <p:custDataLst>
                <p:tags r:id="rId1077"/>
              </p:custDataLst>
            </p:nvPr>
          </p:nvGrpSpPr>
          <p:grpSpPr>
            <a:xfrm>
              <a:off x="1583" y="3321"/>
              <a:ext cx="1860" cy="227"/>
              <a:chOff x="1247" y="2568"/>
              <a:chExt cx="1860" cy="227"/>
            </a:xfrm>
            <a:grpFill/>
          </p:grpSpPr>
          <p:sp>
            <p:nvSpPr>
              <p:cNvPr id="1175" name="AutoShape 220"/>
              <p:cNvSpPr>
                <a:spLocks noChangeArrowheads="1"/>
              </p:cNvSpPr>
              <p:nvPr>
                <p:custDataLst>
                  <p:tags r:id="rId1078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76" name="AutoShape 221"/>
              <p:cNvSpPr>
                <a:spLocks noChangeArrowheads="1"/>
              </p:cNvSpPr>
              <p:nvPr>
                <p:custDataLst>
                  <p:tags r:id="rId1079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77" name="AutoShape 222"/>
              <p:cNvSpPr>
                <a:spLocks noChangeArrowheads="1"/>
              </p:cNvSpPr>
              <p:nvPr>
                <p:custDataLst>
                  <p:tags r:id="rId1080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78" name="AutoShape 223"/>
              <p:cNvSpPr>
                <a:spLocks noChangeArrowheads="1"/>
              </p:cNvSpPr>
              <p:nvPr>
                <p:custDataLst>
                  <p:tags r:id="rId1081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79" name="AutoShape 224"/>
              <p:cNvSpPr>
                <a:spLocks noChangeArrowheads="1"/>
              </p:cNvSpPr>
              <p:nvPr>
                <p:custDataLst>
                  <p:tags r:id="rId1082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80" name="AutoShape 225"/>
              <p:cNvSpPr>
                <a:spLocks noChangeArrowheads="1"/>
              </p:cNvSpPr>
              <p:nvPr>
                <p:custDataLst>
                  <p:tags r:id="rId1083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81" name="AutoShape 226"/>
              <p:cNvSpPr>
                <a:spLocks noChangeArrowheads="1"/>
              </p:cNvSpPr>
              <p:nvPr>
                <p:custDataLst>
                  <p:tags r:id="rId1084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82" name="AutoShape 227"/>
              <p:cNvSpPr>
                <a:spLocks noChangeArrowheads="1"/>
              </p:cNvSpPr>
              <p:nvPr>
                <p:custDataLst>
                  <p:tags r:id="rId1085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83" name="AutoShape 228"/>
              <p:cNvSpPr>
                <a:spLocks noChangeArrowheads="1"/>
              </p:cNvSpPr>
              <p:nvPr>
                <p:custDataLst>
                  <p:tags r:id="rId1086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84" name="AutoShape 229"/>
              <p:cNvSpPr>
                <a:spLocks noChangeArrowheads="1"/>
              </p:cNvSpPr>
              <p:nvPr>
                <p:custDataLst>
                  <p:tags r:id="rId1087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185" name="Group 230"/>
            <p:cNvGrpSpPr/>
            <p:nvPr>
              <p:custDataLst>
                <p:tags r:id="rId1088"/>
              </p:custDataLst>
            </p:nvPr>
          </p:nvGrpSpPr>
          <p:grpSpPr>
            <a:xfrm>
              <a:off x="1519" y="3385"/>
              <a:ext cx="1860" cy="227"/>
              <a:chOff x="1247" y="2568"/>
              <a:chExt cx="1860" cy="227"/>
            </a:xfrm>
            <a:grpFill/>
          </p:grpSpPr>
          <p:sp>
            <p:nvSpPr>
              <p:cNvPr id="1186" name="AutoShape 231"/>
              <p:cNvSpPr>
                <a:spLocks noChangeArrowheads="1"/>
              </p:cNvSpPr>
              <p:nvPr>
                <p:custDataLst>
                  <p:tags r:id="rId1089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87" name="AutoShape 232"/>
              <p:cNvSpPr>
                <a:spLocks noChangeArrowheads="1"/>
              </p:cNvSpPr>
              <p:nvPr>
                <p:custDataLst>
                  <p:tags r:id="rId1090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88" name="AutoShape 233"/>
              <p:cNvSpPr>
                <a:spLocks noChangeArrowheads="1"/>
              </p:cNvSpPr>
              <p:nvPr>
                <p:custDataLst>
                  <p:tags r:id="rId1091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89" name="AutoShape 234"/>
              <p:cNvSpPr>
                <a:spLocks noChangeArrowheads="1"/>
              </p:cNvSpPr>
              <p:nvPr>
                <p:custDataLst>
                  <p:tags r:id="rId1092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90" name="AutoShape 235"/>
              <p:cNvSpPr>
                <a:spLocks noChangeArrowheads="1"/>
              </p:cNvSpPr>
              <p:nvPr>
                <p:custDataLst>
                  <p:tags r:id="rId1093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91" name="AutoShape 236"/>
              <p:cNvSpPr>
                <a:spLocks noChangeArrowheads="1"/>
              </p:cNvSpPr>
              <p:nvPr>
                <p:custDataLst>
                  <p:tags r:id="rId1094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92" name="AutoShape 237"/>
              <p:cNvSpPr>
                <a:spLocks noChangeArrowheads="1"/>
              </p:cNvSpPr>
              <p:nvPr>
                <p:custDataLst>
                  <p:tags r:id="rId1095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93" name="AutoShape 238"/>
              <p:cNvSpPr>
                <a:spLocks noChangeArrowheads="1"/>
              </p:cNvSpPr>
              <p:nvPr>
                <p:custDataLst>
                  <p:tags r:id="rId1096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94" name="AutoShape 239"/>
              <p:cNvSpPr>
                <a:spLocks noChangeArrowheads="1"/>
              </p:cNvSpPr>
              <p:nvPr>
                <p:custDataLst>
                  <p:tags r:id="rId1097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95" name="AutoShape 240"/>
              <p:cNvSpPr>
                <a:spLocks noChangeArrowheads="1"/>
              </p:cNvSpPr>
              <p:nvPr>
                <p:custDataLst>
                  <p:tags r:id="rId1098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196" name="Group 241"/>
            <p:cNvGrpSpPr/>
            <p:nvPr>
              <p:custDataLst>
                <p:tags r:id="rId1099"/>
              </p:custDataLst>
            </p:nvPr>
          </p:nvGrpSpPr>
          <p:grpSpPr>
            <a:xfrm>
              <a:off x="1465" y="3440"/>
              <a:ext cx="1860" cy="227"/>
              <a:chOff x="1247" y="2568"/>
              <a:chExt cx="1860" cy="227"/>
            </a:xfrm>
            <a:grpFill/>
          </p:grpSpPr>
          <p:sp>
            <p:nvSpPr>
              <p:cNvPr id="1197" name="AutoShape 242"/>
              <p:cNvSpPr>
                <a:spLocks noChangeArrowheads="1"/>
              </p:cNvSpPr>
              <p:nvPr>
                <p:custDataLst>
                  <p:tags r:id="rId1100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98" name="AutoShape 243"/>
              <p:cNvSpPr>
                <a:spLocks noChangeArrowheads="1"/>
              </p:cNvSpPr>
              <p:nvPr>
                <p:custDataLst>
                  <p:tags r:id="rId1101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199" name="AutoShape 244"/>
              <p:cNvSpPr>
                <a:spLocks noChangeArrowheads="1"/>
              </p:cNvSpPr>
              <p:nvPr>
                <p:custDataLst>
                  <p:tags r:id="rId1102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00" name="AutoShape 245"/>
              <p:cNvSpPr>
                <a:spLocks noChangeArrowheads="1"/>
              </p:cNvSpPr>
              <p:nvPr>
                <p:custDataLst>
                  <p:tags r:id="rId1103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01" name="AutoShape 246"/>
              <p:cNvSpPr>
                <a:spLocks noChangeArrowheads="1"/>
              </p:cNvSpPr>
              <p:nvPr>
                <p:custDataLst>
                  <p:tags r:id="rId1104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02" name="AutoShape 247"/>
              <p:cNvSpPr>
                <a:spLocks noChangeArrowheads="1"/>
              </p:cNvSpPr>
              <p:nvPr>
                <p:custDataLst>
                  <p:tags r:id="rId1105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03" name="AutoShape 248"/>
              <p:cNvSpPr>
                <a:spLocks noChangeArrowheads="1"/>
              </p:cNvSpPr>
              <p:nvPr>
                <p:custDataLst>
                  <p:tags r:id="rId1106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04" name="AutoShape 249"/>
              <p:cNvSpPr>
                <a:spLocks noChangeArrowheads="1"/>
              </p:cNvSpPr>
              <p:nvPr>
                <p:custDataLst>
                  <p:tags r:id="rId1107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05" name="AutoShape 250"/>
              <p:cNvSpPr>
                <a:spLocks noChangeArrowheads="1"/>
              </p:cNvSpPr>
              <p:nvPr>
                <p:custDataLst>
                  <p:tags r:id="rId1108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06" name="AutoShape 251"/>
              <p:cNvSpPr>
                <a:spLocks noChangeArrowheads="1"/>
              </p:cNvSpPr>
              <p:nvPr>
                <p:custDataLst>
                  <p:tags r:id="rId1109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207" name="Group 252"/>
            <p:cNvGrpSpPr/>
            <p:nvPr>
              <p:custDataLst>
                <p:tags r:id="rId1110"/>
              </p:custDataLst>
            </p:nvPr>
          </p:nvGrpSpPr>
          <p:grpSpPr>
            <a:xfrm>
              <a:off x="1402" y="3502"/>
              <a:ext cx="1860" cy="227"/>
              <a:chOff x="1247" y="2568"/>
              <a:chExt cx="1860" cy="227"/>
            </a:xfrm>
            <a:grpFill/>
          </p:grpSpPr>
          <p:sp>
            <p:nvSpPr>
              <p:cNvPr id="1208" name="AutoShape 253"/>
              <p:cNvSpPr>
                <a:spLocks noChangeArrowheads="1"/>
              </p:cNvSpPr>
              <p:nvPr>
                <p:custDataLst>
                  <p:tags r:id="rId1111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09" name="AutoShape 254"/>
              <p:cNvSpPr>
                <a:spLocks noChangeArrowheads="1"/>
              </p:cNvSpPr>
              <p:nvPr>
                <p:custDataLst>
                  <p:tags r:id="rId1112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10" name="AutoShape 255"/>
              <p:cNvSpPr>
                <a:spLocks noChangeArrowheads="1"/>
              </p:cNvSpPr>
              <p:nvPr>
                <p:custDataLst>
                  <p:tags r:id="rId1113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11" name="AutoShape 256"/>
              <p:cNvSpPr>
                <a:spLocks noChangeArrowheads="1"/>
              </p:cNvSpPr>
              <p:nvPr>
                <p:custDataLst>
                  <p:tags r:id="rId1114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12" name="AutoShape 257"/>
              <p:cNvSpPr>
                <a:spLocks noChangeArrowheads="1"/>
              </p:cNvSpPr>
              <p:nvPr>
                <p:custDataLst>
                  <p:tags r:id="rId1115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13" name="AutoShape 258"/>
              <p:cNvSpPr>
                <a:spLocks noChangeArrowheads="1"/>
              </p:cNvSpPr>
              <p:nvPr>
                <p:custDataLst>
                  <p:tags r:id="rId1116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14" name="AutoShape 259"/>
              <p:cNvSpPr>
                <a:spLocks noChangeArrowheads="1"/>
              </p:cNvSpPr>
              <p:nvPr>
                <p:custDataLst>
                  <p:tags r:id="rId1117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15" name="AutoShape 260"/>
              <p:cNvSpPr>
                <a:spLocks noChangeArrowheads="1"/>
              </p:cNvSpPr>
              <p:nvPr>
                <p:custDataLst>
                  <p:tags r:id="rId1118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16" name="AutoShape 261"/>
              <p:cNvSpPr>
                <a:spLocks noChangeArrowheads="1"/>
              </p:cNvSpPr>
              <p:nvPr>
                <p:custDataLst>
                  <p:tags r:id="rId1119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17" name="AutoShape 262"/>
              <p:cNvSpPr>
                <a:spLocks noChangeArrowheads="1"/>
              </p:cNvSpPr>
              <p:nvPr>
                <p:custDataLst>
                  <p:tags r:id="rId1120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1218" name="Group 263"/>
            <p:cNvGrpSpPr/>
            <p:nvPr>
              <p:custDataLst>
                <p:tags r:id="rId1121"/>
              </p:custDataLst>
            </p:nvPr>
          </p:nvGrpSpPr>
          <p:grpSpPr>
            <a:xfrm>
              <a:off x="1338" y="3557"/>
              <a:ext cx="1860" cy="227"/>
              <a:chOff x="1247" y="2568"/>
              <a:chExt cx="1860" cy="227"/>
            </a:xfrm>
            <a:grpFill/>
          </p:grpSpPr>
          <p:sp>
            <p:nvSpPr>
              <p:cNvPr id="1219" name="AutoShape 264"/>
              <p:cNvSpPr>
                <a:spLocks noChangeArrowheads="1"/>
              </p:cNvSpPr>
              <p:nvPr>
                <p:custDataLst>
                  <p:tags r:id="rId1122"/>
                </p:custDataLst>
              </p:nvPr>
            </p:nvSpPr>
            <p:spPr bwMode="auto">
              <a:xfrm>
                <a:off x="124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20" name="AutoShape 265"/>
              <p:cNvSpPr>
                <a:spLocks noChangeArrowheads="1"/>
              </p:cNvSpPr>
              <p:nvPr>
                <p:custDataLst>
                  <p:tags r:id="rId1123"/>
                </p:custDataLst>
              </p:nvPr>
            </p:nvSpPr>
            <p:spPr bwMode="auto">
              <a:xfrm>
                <a:off x="142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21" name="AutoShape 266"/>
              <p:cNvSpPr>
                <a:spLocks noChangeArrowheads="1"/>
              </p:cNvSpPr>
              <p:nvPr>
                <p:custDataLst>
                  <p:tags r:id="rId1124"/>
                </p:custDataLst>
              </p:nvPr>
            </p:nvSpPr>
            <p:spPr bwMode="auto">
              <a:xfrm>
                <a:off x="161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22" name="AutoShape 267"/>
              <p:cNvSpPr>
                <a:spLocks noChangeArrowheads="1"/>
              </p:cNvSpPr>
              <p:nvPr>
                <p:custDataLst>
                  <p:tags r:id="rId1125"/>
                </p:custDataLst>
              </p:nvPr>
            </p:nvSpPr>
            <p:spPr bwMode="auto">
              <a:xfrm>
                <a:off x="1791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23" name="AutoShape 268"/>
              <p:cNvSpPr>
                <a:spLocks noChangeArrowheads="1"/>
              </p:cNvSpPr>
              <p:nvPr>
                <p:custDataLst>
                  <p:tags r:id="rId1126"/>
                </p:custDataLst>
              </p:nvPr>
            </p:nvSpPr>
            <p:spPr bwMode="auto">
              <a:xfrm>
                <a:off x="1973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24" name="AutoShape 269"/>
              <p:cNvSpPr>
                <a:spLocks noChangeArrowheads="1"/>
              </p:cNvSpPr>
              <p:nvPr>
                <p:custDataLst>
                  <p:tags r:id="rId1127"/>
                </p:custDataLst>
              </p:nvPr>
            </p:nvSpPr>
            <p:spPr bwMode="auto">
              <a:xfrm>
                <a:off x="2154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25" name="AutoShape 270"/>
              <p:cNvSpPr>
                <a:spLocks noChangeArrowheads="1"/>
              </p:cNvSpPr>
              <p:nvPr>
                <p:custDataLst>
                  <p:tags r:id="rId1128"/>
                </p:custDataLst>
              </p:nvPr>
            </p:nvSpPr>
            <p:spPr bwMode="auto">
              <a:xfrm>
                <a:off x="2336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26" name="AutoShape 271"/>
              <p:cNvSpPr>
                <a:spLocks noChangeArrowheads="1"/>
              </p:cNvSpPr>
              <p:nvPr>
                <p:custDataLst>
                  <p:tags r:id="rId1129"/>
                </p:custDataLst>
              </p:nvPr>
            </p:nvSpPr>
            <p:spPr bwMode="auto">
              <a:xfrm>
                <a:off x="2517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27" name="AutoShape 272"/>
              <p:cNvSpPr>
                <a:spLocks noChangeArrowheads="1"/>
              </p:cNvSpPr>
              <p:nvPr>
                <p:custDataLst>
                  <p:tags r:id="rId1130"/>
                </p:custDataLst>
              </p:nvPr>
            </p:nvSpPr>
            <p:spPr bwMode="auto">
              <a:xfrm>
                <a:off x="2699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228" name="AutoShape 273"/>
              <p:cNvSpPr>
                <a:spLocks noChangeArrowheads="1"/>
              </p:cNvSpPr>
              <p:nvPr>
                <p:custDataLst>
                  <p:tags r:id="rId1131"/>
                </p:custDataLst>
              </p:nvPr>
            </p:nvSpPr>
            <p:spPr bwMode="auto">
              <a:xfrm>
                <a:off x="2880" y="2568"/>
                <a:ext cx="227" cy="227"/>
              </a:xfrm>
              <a:prstGeom prst="cube">
                <a:avLst>
                  <a:gd name="adj" fmla="val 25000"/>
                </a:avLst>
              </a:prstGeom>
              <a:grpFill/>
              <a:ln w="9525">
                <a:solidFill>
                  <a:schemeClr val="tx1"/>
                </a:solidFill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base">
                  <a:defRPr/>
                </a:pPr>
                <a:endParaRPr lang="zh-CN" altLang="en-US" strike="noStrike" noProof="1"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</p:grpSp>
      <p:grpSp>
        <p:nvGrpSpPr>
          <p:cNvPr id="9229" name="组合 8" title=""/>
          <p:cNvGrpSpPr/>
          <p:nvPr>
            <p:custDataLst>
              <p:tags r:id="rId1132"/>
            </p:custDataLst>
          </p:nvPr>
        </p:nvGrpSpPr>
        <p:grpSpPr>
          <a:xfrm>
            <a:off x="7181850" y="3151188"/>
            <a:ext cx="3402013" cy="2509837"/>
            <a:chOff x="11759" y="11746"/>
            <a:chExt cx="5357" cy="3956"/>
          </a:xfrm>
        </p:grpSpPr>
        <p:sp>
          <p:nvSpPr>
            <p:cNvPr id="1229" name="圆角矩形标注 1228"/>
            <p:cNvSpPr/>
            <p:nvPr>
              <p:custDataLst>
                <p:tags r:id="rId1133"/>
              </p:custDataLst>
            </p:nvPr>
          </p:nvSpPr>
          <p:spPr>
            <a:xfrm>
              <a:off x="11759" y="11746"/>
              <a:ext cx="5357" cy="985"/>
            </a:xfrm>
            <a:prstGeom prst="wedgeRoundRectCallout">
              <a:avLst>
                <a:gd name="adj1" fmla="val 12367"/>
                <a:gd name="adj2" fmla="val 85384"/>
                <a:gd name="adj3" fmla="val 16667"/>
              </a:avLst>
            </a:prstGeom>
            <a:solidFill>
              <a:schemeClr val="bg1"/>
            </a:solidFill>
            <a:ln w="254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1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10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个一百是一千。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  <p:pic>
          <p:nvPicPr>
            <p:cNvPr id="20510" name="图片 7" descr="智慧老人"/>
            <p:cNvPicPr>
              <a:picLocks noChangeAspect="1"/>
            </p:cNvPicPr>
            <p:nvPr>
              <p:custDataLst>
                <p:tags r:id="rId1135"/>
              </p:custDataLst>
            </p:nvPr>
          </p:nvPicPr>
          <p:blipFill>
            <a:blip r:embed="rId1134"/>
            <a:stretch>
              <a:fillRect/>
            </a:stretch>
          </p:blipFill>
          <p:spPr>
            <a:xfrm flipH="1">
              <a:off x="13961" y="13253"/>
              <a:ext cx="1862" cy="2449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  <p:custDataLst>
      <p:tags r:id="rId113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2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5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1507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1508" name="组合 17" title=""/>
          <p:cNvGrpSpPr/>
          <p:nvPr>
            <p:custDataLst>
              <p:tags r:id="rId5"/>
            </p:custDataLst>
          </p:nvPr>
        </p:nvGrpSpPr>
        <p:grpSpPr>
          <a:xfrm>
            <a:off x="4632325" y="658813"/>
            <a:ext cx="3189288" cy="846137"/>
            <a:chOff x="6243" y="1205"/>
            <a:chExt cx="5025" cy="1335"/>
          </a:xfrm>
        </p:grpSpPr>
        <p:grpSp>
          <p:nvGrpSpPr>
            <p:cNvPr id="21509" name="组合 32"/>
            <p:cNvGrpSpPr/>
            <p:nvPr>
              <p:custDataLst>
                <p:tags r:id="rId6"/>
              </p:custDataLst>
            </p:nvPr>
          </p:nvGrpSpPr>
          <p:grpSpPr>
            <a:xfrm>
              <a:off x="6243" y="1331"/>
              <a:ext cx="5025" cy="1082"/>
              <a:chOff x="6433" y="1365"/>
              <a:chExt cx="5025" cy="1082"/>
            </a:xfrm>
          </p:grpSpPr>
          <p:sp>
            <p:nvSpPr>
              <p:cNvPr id="18" name="圆角矩形 6"/>
              <p:cNvSpPr/>
              <p:nvPr>
                <p:custDataLst>
                  <p:tags r:id="rId7"/>
                </p:custDataLst>
              </p:nvPr>
            </p:nvSpPr>
            <p:spPr>
              <a:xfrm>
                <a:off x="6433" y="1365"/>
                <a:ext cx="3387" cy="1082"/>
              </a:xfrm>
              <a:custGeom>
                <a:gdLst>
                  <a:gd name="connsiteX0" fmla="*/ 1289248 w 5969768"/>
                  <a:gd name="connsiteY0" fmla="*/ 0 h 1872208"/>
                  <a:gd name="connsiteX1" fmla="*/ 5346173 w 5969768"/>
                  <a:gd name="connsiteY1" fmla="*/ 0 h 1872208"/>
                  <a:gd name="connsiteX2" fmla="*/ 5969768 w 5969768"/>
                  <a:gd name="connsiteY2" fmla="*/ 623595 h 1872208"/>
                  <a:gd name="connsiteX3" fmla="*/ 5969768 w 5969768"/>
                  <a:gd name="connsiteY3" fmla="*/ 1248613 h 1872208"/>
                  <a:gd name="connsiteX4" fmla="*/ 5346173 w 5969768"/>
                  <a:gd name="connsiteY4" fmla="*/ 1872208 h 1872208"/>
                  <a:gd name="connsiteX5" fmla="*/ 1368152 w 5969768"/>
                  <a:gd name="connsiteY5" fmla="*/ 1872208 h 1872208"/>
                  <a:gd name="connsiteX6" fmla="*/ 1289248 w 5969768"/>
                  <a:gd name="connsiteY6" fmla="*/ 1872208 h 1872208"/>
                  <a:gd name="connsiteX7" fmla="*/ 407735 w 5969768"/>
                  <a:gd name="connsiteY7" fmla="*/ 1872208 h 1872208"/>
                  <a:gd name="connsiteX8" fmla="*/ 0 w 5969768"/>
                  <a:gd name="connsiteY8" fmla="*/ 1464473 h 1872208"/>
                  <a:gd name="connsiteX9" fmla="*/ 0 w 5969768"/>
                  <a:gd name="connsiteY9" fmla="*/ 1055807 h 1872208"/>
                  <a:gd name="connsiteX10" fmla="*/ 407735 w 5969768"/>
                  <a:gd name="connsiteY10" fmla="*/ 648072 h 1872208"/>
                  <a:gd name="connsiteX11" fmla="*/ 1368152 w 5969768"/>
                  <a:gd name="connsiteY11" fmla="*/ 648072 h 1872208"/>
                  <a:gd name="connsiteX12" fmla="*/ 1368152 w 5969768"/>
                  <a:gd name="connsiteY12" fmla="*/ 850487 h 1872208"/>
                  <a:gd name="connsiteX13" fmla="*/ 488918 w 5969768"/>
                  <a:gd name="connsiteY13" fmla="*/ 850487 h 1872208"/>
                  <a:gd name="connsiteX14" fmla="*/ 216024 w 5969768"/>
                  <a:gd name="connsiteY14" fmla="*/ 1123381 h 1872208"/>
                  <a:gd name="connsiteX15" fmla="*/ 216024 w 5969768"/>
                  <a:gd name="connsiteY15" fmla="*/ 1396898 h 1872208"/>
                  <a:gd name="connsiteX16" fmla="*/ 488918 w 5969768"/>
                  <a:gd name="connsiteY16" fmla="*/ 1669792 h 1872208"/>
                  <a:gd name="connsiteX17" fmla="*/ 1368152 w 5969768"/>
                  <a:gd name="connsiteY17" fmla="*/ 1669792 h 1872208"/>
                  <a:gd name="connsiteX18" fmla="*/ 1368152 w 5969768"/>
                  <a:gd name="connsiteY18" fmla="*/ 1670095 h 1872208"/>
                  <a:gd name="connsiteX19" fmla="*/ 5264789 w 5969768"/>
                  <a:gd name="connsiteY19" fmla="*/ 1670095 h 1872208"/>
                  <a:gd name="connsiteX20" fmla="*/ 5753744 w 5969768"/>
                  <a:gd name="connsiteY20" fmla="*/ 1181140 h 1872208"/>
                  <a:gd name="connsiteX21" fmla="*/ 5753744 w 5969768"/>
                  <a:gd name="connsiteY21" fmla="*/ 691068 h 1872208"/>
                  <a:gd name="connsiteX22" fmla="*/ 5264789 w 5969768"/>
                  <a:gd name="connsiteY22" fmla="*/ 202113 h 1872208"/>
                  <a:gd name="connsiteX23" fmla="*/ 1289248 w 5969768"/>
                  <a:gd name="connsiteY23" fmla="*/ 202113 h 1872208"/>
                  <a:gd name="connsiteX24" fmla="*/ 1288082 w 5969768"/>
                  <a:gd name="connsiteY24" fmla="*/ 80739 h 1872208"/>
                  <a:gd name="connsiteX25" fmla="*/ 1289248 w 5969768"/>
                  <a:gd name="connsiteY25" fmla="*/ 0 h 1872208"/>
                  <a:gd name="connsiteX0-1" fmla="*/ 1289248 w 5969768"/>
                  <a:gd name="connsiteY0-2" fmla="*/ 0 h 1872208"/>
                  <a:gd name="connsiteX1-3" fmla="*/ 5346173 w 5969768"/>
                  <a:gd name="connsiteY1-4" fmla="*/ 0 h 1872208"/>
                  <a:gd name="connsiteX2-5" fmla="*/ 5969768 w 5969768"/>
                  <a:gd name="connsiteY2-6" fmla="*/ 623595 h 1872208"/>
                  <a:gd name="connsiteX3-7" fmla="*/ 5969768 w 5969768"/>
                  <a:gd name="connsiteY3-8" fmla="*/ 1248613 h 1872208"/>
                  <a:gd name="connsiteX4-9" fmla="*/ 5346173 w 5969768"/>
                  <a:gd name="connsiteY4-10" fmla="*/ 1872208 h 1872208"/>
                  <a:gd name="connsiteX5-11" fmla="*/ 1368152 w 5969768"/>
                  <a:gd name="connsiteY5-12" fmla="*/ 1872208 h 1872208"/>
                  <a:gd name="connsiteX6-13" fmla="*/ 1289248 w 5969768"/>
                  <a:gd name="connsiteY6-14" fmla="*/ 1872208 h 1872208"/>
                  <a:gd name="connsiteX7-15" fmla="*/ 407735 w 5969768"/>
                  <a:gd name="connsiteY7-16" fmla="*/ 1872208 h 1872208"/>
                  <a:gd name="connsiteX8-17" fmla="*/ 0 w 5969768"/>
                  <a:gd name="connsiteY8-18" fmla="*/ 1464473 h 1872208"/>
                  <a:gd name="connsiteX9-19" fmla="*/ 0 w 5969768"/>
                  <a:gd name="connsiteY9-20" fmla="*/ 1055807 h 1872208"/>
                  <a:gd name="connsiteX10-21" fmla="*/ 407735 w 5969768"/>
                  <a:gd name="connsiteY10-22" fmla="*/ 648072 h 1872208"/>
                  <a:gd name="connsiteX11-23" fmla="*/ 1368152 w 5969768"/>
                  <a:gd name="connsiteY11-24" fmla="*/ 648072 h 1872208"/>
                  <a:gd name="connsiteX12-25" fmla="*/ 1368152 w 5969768"/>
                  <a:gd name="connsiteY12-26" fmla="*/ 850487 h 1872208"/>
                  <a:gd name="connsiteX13-27" fmla="*/ 488918 w 5969768"/>
                  <a:gd name="connsiteY13-28" fmla="*/ 850487 h 1872208"/>
                  <a:gd name="connsiteX14-29" fmla="*/ 216024 w 5969768"/>
                  <a:gd name="connsiteY14-30" fmla="*/ 1123381 h 1872208"/>
                  <a:gd name="connsiteX15-31" fmla="*/ 216024 w 5969768"/>
                  <a:gd name="connsiteY15-32" fmla="*/ 1396898 h 1872208"/>
                  <a:gd name="connsiteX16-33" fmla="*/ 488918 w 5969768"/>
                  <a:gd name="connsiteY16-34" fmla="*/ 1669792 h 1872208"/>
                  <a:gd name="connsiteX17-35" fmla="*/ 1368152 w 5969768"/>
                  <a:gd name="connsiteY17-36" fmla="*/ 1669792 h 1872208"/>
                  <a:gd name="connsiteX18-37" fmla="*/ 1368152 w 5969768"/>
                  <a:gd name="connsiteY18-38" fmla="*/ 1670095 h 1872208"/>
                  <a:gd name="connsiteX19-39" fmla="*/ 5264789 w 5969768"/>
                  <a:gd name="connsiteY19-40" fmla="*/ 1670095 h 1872208"/>
                  <a:gd name="connsiteX20-41" fmla="*/ 5753744 w 5969768"/>
                  <a:gd name="connsiteY20-42" fmla="*/ 1181140 h 1872208"/>
                  <a:gd name="connsiteX21-43" fmla="*/ 5753744 w 5969768"/>
                  <a:gd name="connsiteY21-44" fmla="*/ 691068 h 1872208"/>
                  <a:gd name="connsiteX22-45" fmla="*/ 5264789 w 5969768"/>
                  <a:gd name="connsiteY22-46" fmla="*/ 202113 h 1872208"/>
                  <a:gd name="connsiteX23-47" fmla="*/ 1289248 w 5969768"/>
                  <a:gd name="connsiteY23-48" fmla="*/ 202113 h 1872208"/>
                  <a:gd name="connsiteX24-49" fmla="*/ 1421432 w 5969768"/>
                  <a:gd name="connsiteY24-50" fmla="*/ 109314 h 1872208"/>
                  <a:gd name="connsiteX25-51" fmla="*/ 1289248 w 5969768"/>
                  <a:gd name="connsiteY25-52" fmla="*/ 0 h 1872208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</a:cxnLst>
                <a:rect l="l" t="t" r="r" b="b"/>
                <a:pathLst>
                  <a:path w="5969768" h="1872208">
                    <a:moveTo>
                      <a:pt x="1289248" y="0"/>
                    </a:moveTo>
                    <a:lnTo>
                      <a:pt x="5346173" y="0"/>
                    </a:lnTo>
                    <a:cubicBezTo>
                      <a:pt x="5690575" y="0"/>
                      <a:pt x="5969768" y="279193"/>
                      <a:pt x="5969768" y="623595"/>
                    </a:cubicBezTo>
                    <a:lnTo>
                      <a:pt x="5969768" y="1248613"/>
                    </a:lnTo>
                    <a:cubicBezTo>
                      <a:pt x="5969768" y="1593015"/>
                      <a:pt x="5690575" y="1872208"/>
                      <a:pt x="5346173" y="1872208"/>
                    </a:cubicBezTo>
                    <a:lnTo>
                      <a:pt x="1368152" y="1872208"/>
                    </a:lnTo>
                    <a:lnTo>
                      <a:pt x="1289248" y="1872208"/>
                    </a:lnTo>
                    <a:lnTo>
                      <a:pt x="407735" y="1872208"/>
                    </a:lnTo>
                    <a:cubicBezTo>
                      <a:pt x="182549" y="1872208"/>
                      <a:pt x="0" y="1689659"/>
                      <a:pt x="0" y="1464473"/>
                    </a:cubicBezTo>
                    <a:lnTo>
                      <a:pt x="0" y="1055807"/>
                    </a:lnTo>
                    <a:cubicBezTo>
                      <a:pt x="0" y="830621"/>
                      <a:pt x="182549" y="648072"/>
                      <a:pt x="407735" y="648072"/>
                    </a:cubicBezTo>
                    <a:lnTo>
                      <a:pt x="1368152" y="648072"/>
                    </a:lnTo>
                    <a:lnTo>
                      <a:pt x="1368152" y="850487"/>
                    </a:lnTo>
                    <a:lnTo>
                      <a:pt x="488918" y="850487"/>
                    </a:lnTo>
                    <a:cubicBezTo>
                      <a:pt x="338203" y="850487"/>
                      <a:pt x="216024" y="972666"/>
                      <a:pt x="216024" y="1123381"/>
                    </a:cubicBezTo>
                    <a:lnTo>
                      <a:pt x="216024" y="1396898"/>
                    </a:lnTo>
                    <a:cubicBezTo>
                      <a:pt x="216024" y="1547613"/>
                      <a:pt x="338203" y="1669792"/>
                      <a:pt x="488918" y="1669792"/>
                    </a:cubicBezTo>
                    <a:lnTo>
                      <a:pt x="1368152" y="1669792"/>
                    </a:lnTo>
                    <a:lnTo>
                      <a:pt x="1368152" y="1670095"/>
                    </a:lnTo>
                    <a:lnTo>
                      <a:pt x="5264789" y="1670095"/>
                    </a:lnTo>
                    <a:cubicBezTo>
                      <a:pt x="5534831" y="1670095"/>
                      <a:pt x="5753744" y="1451182"/>
                      <a:pt x="5753744" y="1181140"/>
                    </a:cubicBezTo>
                    <a:lnTo>
                      <a:pt x="5753744" y="691068"/>
                    </a:lnTo>
                    <a:cubicBezTo>
                      <a:pt x="5753744" y="421026"/>
                      <a:pt x="5534831" y="202113"/>
                      <a:pt x="5264789" y="202113"/>
                    </a:cubicBezTo>
                    <a:lnTo>
                      <a:pt x="1289248" y="202113"/>
                    </a:lnTo>
                    <a:cubicBezTo>
                      <a:pt x="1288859" y="161655"/>
                      <a:pt x="1421821" y="149772"/>
                      <a:pt x="1421432" y="109314"/>
                    </a:cubicBezTo>
                    <a:cubicBezTo>
                      <a:pt x="1421821" y="82401"/>
                      <a:pt x="1288859" y="26913"/>
                      <a:pt x="1289248" y="0"/>
                    </a:cubicBezTo>
                    <a:close/>
                  </a:path>
                </a:pathLst>
              </a:custGeom>
              <a:solidFill>
                <a:srgbClr val="00B0F0"/>
              </a:solidFill>
              <a:ln w="28575" cap="flat" cmpd="sng" algn="ctr">
                <a:solidFill>
                  <a:sysClr val="window" lastClr="FFFFFF"/>
                </a:solidFill>
                <a:prstDash val="solid"/>
              </a:ln>
              <a:effectLst>
                <a:outerShdw dist="38100" dir="2700000" algn="tl" rotWithShape="0">
                  <a:prstClr val="black">
                    <a:alpha val="20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1511" name="TextBox 1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7403" y="1463"/>
                <a:ext cx="4055" cy="92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15000"/>
                  </a:lnSpc>
                </a:pP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数一数</a:t>
                </a:r>
                <a:endPara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pic>
          <p:nvPicPr>
            <p:cNvPr id="21512" name="图片 16" descr="7N%`RMCZ_`]FN3WF}EG8WNO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9828" y="1205"/>
              <a:ext cx="1440" cy="1335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4" name="组合 14" title=""/>
          <p:cNvGrpSpPr/>
          <p:nvPr>
            <p:custDataLst>
              <p:tags r:id="rId11"/>
            </p:custDataLst>
          </p:nvPr>
        </p:nvGrpSpPr>
        <p:grpSpPr>
          <a:xfrm>
            <a:off x="565150" y="1597025"/>
            <a:ext cx="5910263" cy="1601788"/>
            <a:chOff x="7719" y="555"/>
            <a:chExt cx="9963" cy="2522"/>
          </a:xfrm>
        </p:grpSpPr>
        <p:sp>
          <p:nvSpPr>
            <p:cNvPr id="5" name="圆角矩形标注 4"/>
            <p:cNvSpPr/>
            <p:nvPr>
              <p:custDataLst>
                <p:tags r:id="rId12"/>
              </p:custDataLst>
            </p:nvPr>
          </p:nvSpPr>
          <p:spPr>
            <a:xfrm>
              <a:off x="10093" y="917"/>
              <a:ext cx="7589" cy="1799"/>
            </a:xfrm>
            <a:prstGeom prst="wedgeRoundRectCallout">
              <a:avLst>
                <a:gd name="adj1" fmla="val -52372"/>
                <a:gd name="adj2" fmla="val -19885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1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10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个一是十，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10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个十是一百，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10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个一百是一千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  <p:pic>
          <p:nvPicPr>
            <p:cNvPr id="21515" name="Picture 2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>
              <a:off x="7719" y="555"/>
              <a:ext cx="2060" cy="2522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10" name="组合 9" title=""/>
          <p:cNvGrpSpPr/>
          <p:nvPr>
            <p:custDataLst>
              <p:tags r:id="rId15"/>
            </p:custDataLst>
          </p:nvPr>
        </p:nvGrpSpPr>
        <p:grpSpPr>
          <a:xfrm>
            <a:off x="6467475" y="3198813"/>
            <a:ext cx="4414838" cy="1293812"/>
            <a:chOff x="13642" y="7822"/>
            <a:chExt cx="6951" cy="2038"/>
          </a:xfrm>
        </p:grpSpPr>
        <p:pic>
          <p:nvPicPr>
            <p:cNvPr id="21517" name="图片 3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6"/>
            <a:stretch>
              <a:fillRect/>
            </a:stretch>
          </p:blipFill>
          <p:spPr>
            <a:xfrm flipH="1">
              <a:off x="18667" y="7822"/>
              <a:ext cx="1926" cy="2037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" name="圆角矩形标注 10"/>
            <p:cNvSpPr/>
            <p:nvPr>
              <p:custDataLst>
                <p:tags r:id="rId18"/>
              </p:custDataLst>
            </p:nvPr>
          </p:nvSpPr>
          <p:spPr>
            <a:xfrm>
              <a:off x="13642" y="8135"/>
              <a:ext cx="4587" cy="1725"/>
            </a:xfrm>
            <a:prstGeom prst="wedgeRoundRectCallout">
              <a:avLst>
                <a:gd name="adj1" fmla="val 54104"/>
                <a:gd name="adj2" fmla="val -15868"/>
                <a:gd name="adj3" fmla="val 16667"/>
              </a:avLst>
            </a:prstGeom>
            <a:solidFill>
              <a:schemeClr val="bg1"/>
            </a:solidFill>
            <a:ln w="22225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1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百和千之间的进率也是</a:t>
              </a:r>
              <a:r>
                <a:rPr kumimoji="0" lang="en-US" altLang="zh-CN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10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</p:grpSp>
      <p:grpSp>
        <p:nvGrpSpPr>
          <p:cNvPr id="9" name="组合 8" title=""/>
          <p:cNvGrpSpPr/>
          <p:nvPr>
            <p:custDataLst>
              <p:tags r:id="rId19"/>
            </p:custDataLst>
          </p:nvPr>
        </p:nvGrpSpPr>
        <p:grpSpPr>
          <a:xfrm>
            <a:off x="439738" y="4695825"/>
            <a:ext cx="9626600" cy="1476375"/>
            <a:chOff x="954" y="3571"/>
            <a:chExt cx="15163" cy="2325"/>
          </a:xfrm>
        </p:grpSpPr>
        <p:pic>
          <p:nvPicPr>
            <p:cNvPr id="21520" name="图片 6" descr="{)U3Z]1(56F5Q6AZ1~9U~1K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20">
              <a:clrChange>
                <a:clrFrom>
                  <a:srgbClr val="F6F7F9"/>
                </a:clrFrom>
                <a:clrTo>
                  <a:srgbClr val="F6F7F9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954" y="3571"/>
              <a:ext cx="2121" cy="232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圆角矩形标注 7"/>
            <p:cNvSpPr/>
            <p:nvPr>
              <p:custDataLst>
                <p:tags r:id="rId22"/>
              </p:custDataLst>
            </p:nvPr>
          </p:nvSpPr>
          <p:spPr>
            <a:xfrm>
              <a:off x="3261" y="3834"/>
              <a:ext cx="12856" cy="1800"/>
            </a:xfrm>
            <a:prstGeom prst="wedgeRoundRectCallout">
              <a:avLst>
                <a:gd name="adj1" fmla="val -51910"/>
                <a:gd name="adj2" fmla="val -22611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15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个位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上的计数单位是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个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，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十位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上的计数单位是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十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，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百位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上的计数单位是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百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，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千位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上的计数单位是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千</a:t>
              </a:r>
              <a:r>
                <a:rPr kumimoji="0" lang="zh-CN" altLang="en-US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。</a:t>
              </a: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</p:grpSp>
    </p:spTree>
    <p:custDataLst>
      <p:tags r:id="rId2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2531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2532" name="组合 17" title=""/>
          <p:cNvGrpSpPr/>
          <p:nvPr>
            <p:custDataLst>
              <p:tags r:id="rId5"/>
            </p:custDataLst>
          </p:nvPr>
        </p:nvGrpSpPr>
        <p:grpSpPr>
          <a:xfrm>
            <a:off x="4632325" y="658813"/>
            <a:ext cx="3189288" cy="846137"/>
            <a:chOff x="6243" y="1205"/>
            <a:chExt cx="5025" cy="1335"/>
          </a:xfrm>
        </p:grpSpPr>
        <p:grpSp>
          <p:nvGrpSpPr>
            <p:cNvPr id="22533" name="组合 32"/>
            <p:cNvGrpSpPr/>
            <p:nvPr>
              <p:custDataLst>
                <p:tags r:id="rId6"/>
              </p:custDataLst>
            </p:nvPr>
          </p:nvGrpSpPr>
          <p:grpSpPr>
            <a:xfrm>
              <a:off x="6243" y="1331"/>
              <a:ext cx="5025" cy="1082"/>
              <a:chOff x="6433" y="1365"/>
              <a:chExt cx="5025" cy="1082"/>
            </a:xfrm>
          </p:grpSpPr>
          <p:sp>
            <p:nvSpPr>
              <p:cNvPr id="18" name="圆角矩形 6"/>
              <p:cNvSpPr/>
              <p:nvPr>
                <p:custDataLst>
                  <p:tags r:id="rId7"/>
                </p:custDataLst>
              </p:nvPr>
            </p:nvSpPr>
            <p:spPr>
              <a:xfrm>
                <a:off x="6433" y="1365"/>
                <a:ext cx="3387" cy="1082"/>
              </a:xfrm>
              <a:custGeom>
                <a:gdLst>
                  <a:gd name="connsiteX0" fmla="*/ 1289248 w 5969768"/>
                  <a:gd name="connsiteY0" fmla="*/ 0 h 1872208"/>
                  <a:gd name="connsiteX1" fmla="*/ 5346173 w 5969768"/>
                  <a:gd name="connsiteY1" fmla="*/ 0 h 1872208"/>
                  <a:gd name="connsiteX2" fmla="*/ 5969768 w 5969768"/>
                  <a:gd name="connsiteY2" fmla="*/ 623595 h 1872208"/>
                  <a:gd name="connsiteX3" fmla="*/ 5969768 w 5969768"/>
                  <a:gd name="connsiteY3" fmla="*/ 1248613 h 1872208"/>
                  <a:gd name="connsiteX4" fmla="*/ 5346173 w 5969768"/>
                  <a:gd name="connsiteY4" fmla="*/ 1872208 h 1872208"/>
                  <a:gd name="connsiteX5" fmla="*/ 1368152 w 5969768"/>
                  <a:gd name="connsiteY5" fmla="*/ 1872208 h 1872208"/>
                  <a:gd name="connsiteX6" fmla="*/ 1289248 w 5969768"/>
                  <a:gd name="connsiteY6" fmla="*/ 1872208 h 1872208"/>
                  <a:gd name="connsiteX7" fmla="*/ 407735 w 5969768"/>
                  <a:gd name="connsiteY7" fmla="*/ 1872208 h 1872208"/>
                  <a:gd name="connsiteX8" fmla="*/ 0 w 5969768"/>
                  <a:gd name="connsiteY8" fmla="*/ 1464473 h 1872208"/>
                  <a:gd name="connsiteX9" fmla="*/ 0 w 5969768"/>
                  <a:gd name="connsiteY9" fmla="*/ 1055807 h 1872208"/>
                  <a:gd name="connsiteX10" fmla="*/ 407735 w 5969768"/>
                  <a:gd name="connsiteY10" fmla="*/ 648072 h 1872208"/>
                  <a:gd name="connsiteX11" fmla="*/ 1368152 w 5969768"/>
                  <a:gd name="connsiteY11" fmla="*/ 648072 h 1872208"/>
                  <a:gd name="connsiteX12" fmla="*/ 1368152 w 5969768"/>
                  <a:gd name="connsiteY12" fmla="*/ 850487 h 1872208"/>
                  <a:gd name="connsiteX13" fmla="*/ 488918 w 5969768"/>
                  <a:gd name="connsiteY13" fmla="*/ 850487 h 1872208"/>
                  <a:gd name="connsiteX14" fmla="*/ 216024 w 5969768"/>
                  <a:gd name="connsiteY14" fmla="*/ 1123381 h 1872208"/>
                  <a:gd name="connsiteX15" fmla="*/ 216024 w 5969768"/>
                  <a:gd name="connsiteY15" fmla="*/ 1396898 h 1872208"/>
                  <a:gd name="connsiteX16" fmla="*/ 488918 w 5969768"/>
                  <a:gd name="connsiteY16" fmla="*/ 1669792 h 1872208"/>
                  <a:gd name="connsiteX17" fmla="*/ 1368152 w 5969768"/>
                  <a:gd name="connsiteY17" fmla="*/ 1669792 h 1872208"/>
                  <a:gd name="connsiteX18" fmla="*/ 1368152 w 5969768"/>
                  <a:gd name="connsiteY18" fmla="*/ 1670095 h 1872208"/>
                  <a:gd name="connsiteX19" fmla="*/ 5264789 w 5969768"/>
                  <a:gd name="connsiteY19" fmla="*/ 1670095 h 1872208"/>
                  <a:gd name="connsiteX20" fmla="*/ 5753744 w 5969768"/>
                  <a:gd name="connsiteY20" fmla="*/ 1181140 h 1872208"/>
                  <a:gd name="connsiteX21" fmla="*/ 5753744 w 5969768"/>
                  <a:gd name="connsiteY21" fmla="*/ 691068 h 1872208"/>
                  <a:gd name="connsiteX22" fmla="*/ 5264789 w 5969768"/>
                  <a:gd name="connsiteY22" fmla="*/ 202113 h 1872208"/>
                  <a:gd name="connsiteX23" fmla="*/ 1289248 w 5969768"/>
                  <a:gd name="connsiteY23" fmla="*/ 202113 h 1872208"/>
                  <a:gd name="connsiteX24" fmla="*/ 1288082 w 5969768"/>
                  <a:gd name="connsiteY24" fmla="*/ 80739 h 1872208"/>
                  <a:gd name="connsiteX25" fmla="*/ 1289248 w 5969768"/>
                  <a:gd name="connsiteY25" fmla="*/ 0 h 1872208"/>
                  <a:gd name="connsiteX0-1" fmla="*/ 1289248 w 5969768"/>
                  <a:gd name="connsiteY0-2" fmla="*/ 0 h 1872208"/>
                  <a:gd name="connsiteX1-3" fmla="*/ 5346173 w 5969768"/>
                  <a:gd name="connsiteY1-4" fmla="*/ 0 h 1872208"/>
                  <a:gd name="connsiteX2-5" fmla="*/ 5969768 w 5969768"/>
                  <a:gd name="connsiteY2-6" fmla="*/ 623595 h 1872208"/>
                  <a:gd name="connsiteX3-7" fmla="*/ 5969768 w 5969768"/>
                  <a:gd name="connsiteY3-8" fmla="*/ 1248613 h 1872208"/>
                  <a:gd name="connsiteX4-9" fmla="*/ 5346173 w 5969768"/>
                  <a:gd name="connsiteY4-10" fmla="*/ 1872208 h 1872208"/>
                  <a:gd name="connsiteX5-11" fmla="*/ 1368152 w 5969768"/>
                  <a:gd name="connsiteY5-12" fmla="*/ 1872208 h 1872208"/>
                  <a:gd name="connsiteX6-13" fmla="*/ 1289248 w 5969768"/>
                  <a:gd name="connsiteY6-14" fmla="*/ 1872208 h 1872208"/>
                  <a:gd name="connsiteX7-15" fmla="*/ 407735 w 5969768"/>
                  <a:gd name="connsiteY7-16" fmla="*/ 1872208 h 1872208"/>
                  <a:gd name="connsiteX8-17" fmla="*/ 0 w 5969768"/>
                  <a:gd name="connsiteY8-18" fmla="*/ 1464473 h 1872208"/>
                  <a:gd name="connsiteX9-19" fmla="*/ 0 w 5969768"/>
                  <a:gd name="connsiteY9-20" fmla="*/ 1055807 h 1872208"/>
                  <a:gd name="connsiteX10-21" fmla="*/ 407735 w 5969768"/>
                  <a:gd name="connsiteY10-22" fmla="*/ 648072 h 1872208"/>
                  <a:gd name="connsiteX11-23" fmla="*/ 1368152 w 5969768"/>
                  <a:gd name="connsiteY11-24" fmla="*/ 648072 h 1872208"/>
                  <a:gd name="connsiteX12-25" fmla="*/ 1368152 w 5969768"/>
                  <a:gd name="connsiteY12-26" fmla="*/ 850487 h 1872208"/>
                  <a:gd name="connsiteX13-27" fmla="*/ 488918 w 5969768"/>
                  <a:gd name="connsiteY13-28" fmla="*/ 850487 h 1872208"/>
                  <a:gd name="connsiteX14-29" fmla="*/ 216024 w 5969768"/>
                  <a:gd name="connsiteY14-30" fmla="*/ 1123381 h 1872208"/>
                  <a:gd name="connsiteX15-31" fmla="*/ 216024 w 5969768"/>
                  <a:gd name="connsiteY15-32" fmla="*/ 1396898 h 1872208"/>
                  <a:gd name="connsiteX16-33" fmla="*/ 488918 w 5969768"/>
                  <a:gd name="connsiteY16-34" fmla="*/ 1669792 h 1872208"/>
                  <a:gd name="connsiteX17-35" fmla="*/ 1368152 w 5969768"/>
                  <a:gd name="connsiteY17-36" fmla="*/ 1669792 h 1872208"/>
                  <a:gd name="connsiteX18-37" fmla="*/ 1368152 w 5969768"/>
                  <a:gd name="connsiteY18-38" fmla="*/ 1670095 h 1872208"/>
                  <a:gd name="connsiteX19-39" fmla="*/ 5264789 w 5969768"/>
                  <a:gd name="connsiteY19-40" fmla="*/ 1670095 h 1872208"/>
                  <a:gd name="connsiteX20-41" fmla="*/ 5753744 w 5969768"/>
                  <a:gd name="connsiteY20-42" fmla="*/ 1181140 h 1872208"/>
                  <a:gd name="connsiteX21-43" fmla="*/ 5753744 w 5969768"/>
                  <a:gd name="connsiteY21-44" fmla="*/ 691068 h 1872208"/>
                  <a:gd name="connsiteX22-45" fmla="*/ 5264789 w 5969768"/>
                  <a:gd name="connsiteY22-46" fmla="*/ 202113 h 1872208"/>
                  <a:gd name="connsiteX23-47" fmla="*/ 1289248 w 5969768"/>
                  <a:gd name="connsiteY23-48" fmla="*/ 202113 h 1872208"/>
                  <a:gd name="connsiteX24-49" fmla="*/ 1421432 w 5969768"/>
                  <a:gd name="connsiteY24-50" fmla="*/ 109314 h 1872208"/>
                  <a:gd name="connsiteX25-51" fmla="*/ 1289248 w 5969768"/>
                  <a:gd name="connsiteY25-52" fmla="*/ 0 h 1872208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  <a:cxn ang="0">
                    <a:pos x="connsiteX17-35" y="connsiteY17-36"/>
                  </a:cxn>
                  <a:cxn ang="0">
                    <a:pos x="connsiteX18-37" y="connsiteY18-38"/>
                  </a:cxn>
                  <a:cxn ang="0">
                    <a:pos x="connsiteX19-39" y="connsiteY19-40"/>
                  </a:cxn>
                  <a:cxn ang="0">
                    <a:pos x="connsiteX20-41" y="connsiteY20-42"/>
                  </a:cxn>
                  <a:cxn ang="0">
                    <a:pos x="connsiteX21-43" y="connsiteY21-44"/>
                  </a:cxn>
                  <a:cxn ang="0">
                    <a:pos x="connsiteX22-45" y="connsiteY22-46"/>
                  </a:cxn>
                  <a:cxn ang="0">
                    <a:pos x="connsiteX23-47" y="connsiteY23-48"/>
                  </a:cxn>
                  <a:cxn ang="0">
                    <a:pos x="connsiteX24-49" y="connsiteY24-50"/>
                  </a:cxn>
                  <a:cxn ang="0">
                    <a:pos x="connsiteX25-51" y="connsiteY25-52"/>
                  </a:cxn>
                </a:cxnLst>
                <a:rect l="l" t="t" r="r" b="b"/>
                <a:pathLst>
                  <a:path w="5969768" h="1872208">
                    <a:moveTo>
                      <a:pt x="1289248" y="0"/>
                    </a:moveTo>
                    <a:lnTo>
                      <a:pt x="5346173" y="0"/>
                    </a:lnTo>
                    <a:cubicBezTo>
                      <a:pt x="5690575" y="0"/>
                      <a:pt x="5969768" y="279193"/>
                      <a:pt x="5969768" y="623595"/>
                    </a:cubicBezTo>
                    <a:lnTo>
                      <a:pt x="5969768" y="1248613"/>
                    </a:lnTo>
                    <a:cubicBezTo>
                      <a:pt x="5969768" y="1593015"/>
                      <a:pt x="5690575" y="1872208"/>
                      <a:pt x="5346173" y="1872208"/>
                    </a:cubicBezTo>
                    <a:lnTo>
                      <a:pt x="1368152" y="1872208"/>
                    </a:lnTo>
                    <a:lnTo>
                      <a:pt x="1289248" y="1872208"/>
                    </a:lnTo>
                    <a:lnTo>
                      <a:pt x="407735" y="1872208"/>
                    </a:lnTo>
                    <a:cubicBezTo>
                      <a:pt x="182549" y="1872208"/>
                      <a:pt x="0" y="1689659"/>
                      <a:pt x="0" y="1464473"/>
                    </a:cubicBezTo>
                    <a:lnTo>
                      <a:pt x="0" y="1055807"/>
                    </a:lnTo>
                    <a:cubicBezTo>
                      <a:pt x="0" y="830621"/>
                      <a:pt x="182549" y="648072"/>
                      <a:pt x="407735" y="648072"/>
                    </a:cubicBezTo>
                    <a:lnTo>
                      <a:pt x="1368152" y="648072"/>
                    </a:lnTo>
                    <a:lnTo>
                      <a:pt x="1368152" y="850487"/>
                    </a:lnTo>
                    <a:lnTo>
                      <a:pt x="488918" y="850487"/>
                    </a:lnTo>
                    <a:cubicBezTo>
                      <a:pt x="338203" y="850487"/>
                      <a:pt x="216024" y="972666"/>
                      <a:pt x="216024" y="1123381"/>
                    </a:cubicBezTo>
                    <a:lnTo>
                      <a:pt x="216024" y="1396898"/>
                    </a:lnTo>
                    <a:cubicBezTo>
                      <a:pt x="216024" y="1547613"/>
                      <a:pt x="338203" y="1669792"/>
                      <a:pt x="488918" y="1669792"/>
                    </a:cubicBezTo>
                    <a:lnTo>
                      <a:pt x="1368152" y="1669792"/>
                    </a:lnTo>
                    <a:lnTo>
                      <a:pt x="1368152" y="1670095"/>
                    </a:lnTo>
                    <a:lnTo>
                      <a:pt x="5264789" y="1670095"/>
                    </a:lnTo>
                    <a:cubicBezTo>
                      <a:pt x="5534831" y="1670095"/>
                      <a:pt x="5753744" y="1451182"/>
                      <a:pt x="5753744" y="1181140"/>
                    </a:cubicBezTo>
                    <a:lnTo>
                      <a:pt x="5753744" y="691068"/>
                    </a:lnTo>
                    <a:cubicBezTo>
                      <a:pt x="5753744" y="421026"/>
                      <a:pt x="5534831" y="202113"/>
                      <a:pt x="5264789" y="202113"/>
                    </a:cubicBezTo>
                    <a:lnTo>
                      <a:pt x="1289248" y="202113"/>
                    </a:lnTo>
                    <a:cubicBezTo>
                      <a:pt x="1288859" y="161655"/>
                      <a:pt x="1421821" y="149772"/>
                      <a:pt x="1421432" y="109314"/>
                    </a:cubicBezTo>
                    <a:cubicBezTo>
                      <a:pt x="1421821" y="82401"/>
                      <a:pt x="1288859" y="26913"/>
                      <a:pt x="1289248" y="0"/>
                    </a:cubicBezTo>
                    <a:close/>
                  </a:path>
                </a:pathLst>
              </a:custGeom>
              <a:solidFill>
                <a:srgbClr val="00B0F0"/>
              </a:solidFill>
              <a:ln w="28575" cap="flat" cmpd="sng" algn="ctr">
                <a:solidFill>
                  <a:sysClr val="window" lastClr="FFFFFF"/>
                </a:solidFill>
                <a:prstDash val="solid"/>
              </a:ln>
              <a:effectLst>
                <a:outerShdw dist="38100" dir="2700000" algn="tl" rotWithShape="0">
                  <a:prstClr val="black">
                    <a:alpha val="20000"/>
                  </a:prstClr>
                </a:outerShdw>
              </a:effec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22535" name="TextBox 12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7403" y="1463"/>
                <a:ext cx="4055" cy="92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hangingPunct="0">
                  <a:lnSpc>
                    <a:spcPct val="115000"/>
                  </a:lnSpc>
                </a:pPr>
                <a:r>
                  <a:rPr lang="zh-CN" altLang="en-US" sz="28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数一数</a:t>
                </a:r>
                <a:endPara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pic>
          <p:nvPicPr>
            <p:cNvPr id="22536" name="图片 16" descr="7N%`RMCZ_`]FN3WF}EG8WNO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9828" y="1205"/>
              <a:ext cx="1440" cy="1335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6" name="组合 5" title=""/>
          <p:cNvGrpSpPr/>
          <p:nvPr>
            <p:custDataLst>
              <p:tags r:id="rId11"/>
            </p:custDataLst>
          </p:nvPr>
        </p:nvGrpSpPr>
        <p:grpSpPr>
          <a:xfrm>
            <a:off x="1557338" y="1709738"/>
            <a:ext cx="9418637" cy="595312"/>
            <a:chOff x="978" y="2714"/>
            <a:chExt cx="14832" cy="938"/>
          </a:xfrm>
        </p:grpSpPr>
        <p:sp>
          <p:nvSpPr>
            <p:cNvPr id="22538" name="TextBox 16"/>
            <p:cNvSpPr txBox="1"/>
            <p:nvPr>
              <p:custDataLst>
                <p:tags r:id="rId12"/>
              </p:custDataLst>
            </p:nvPr>
          </p:nvSpPr>
          <p:spPr>
            <a:xfrm>
              <a:off x="1974" y="2772"/>
              <a:ext cx="13836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你能从八百八十七数到一千吗？试着数一数。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2539" name="图片 1" descr="[8OQ]_S6}H]G}[]JE5I07SB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/>
            <a:stretch>
              <a:fillRect/>
            </a:stretch>
          </p:blipFill>
          <p:spPr>
            <a:xfrm>
              <a:off x="978" y="2714"/>
              <a:ext cx="994" cy="937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7" name="组合 6" title=""/>
          <p:cNvGrpSpPr/>
          <p:nvPr>
            <p:custDataLst>
              <p:tags r:id="rId15"/>
            </p:custDataLst>
          </p:nvPr>
        </p:nvGrpSpPr>
        <p:grpSpPr>
          <a:xfrm>
            <a:off x="3048000" y="1355725"/>
            <a:ext cx="5527675" cy="4708525"/>
            <a:chOff x="567503" y="1831665"/>
            <a:chExt cx="3285981" cy="4066254"/>
          </a:xfrm>
        </p:grpSpPr>
        <p:sp>
          <p:nvSpPr>
            <p:cNvPr id="22541" name="矩形 5"/>
            <p:cNvSpPr/>
            <p:nvPr>
              <p:custDataLst>
                <p:tags r:id="rId16"/>
              </p:custDataLst>
            </p:nvPr>
          </p:nvSpPr>
          <p:spPr>
            <a:xfrm>
              <a:off x="750561" y="5391734"/>
              <a:ext cx="3102923" cy="50618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>
                <a:lnSpc>
                  <a:spcPct val="115000"/>
                </a:lnSpc>
              </a:pPr>
              <a:r>
                <a:rPr lang="zh-CN" altLang="en-US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小组活动。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（</a:t>
              </a:r>
              <a:r>
                <a:rPr lang="en-US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5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分钟）</a:t>
              </a:r>
              <a:endPara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2542" name="Picture 4" descr="C:\Users\Administrator\Desktop\32.jpg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67503" y="1831665"/>
              <a:ext cx="3285981" cy="3446520"/>
            </a:xfrm>
            <a:prstGeom prst="rect">
              <a:avLst/>
            </a:prstGeom>
            <a:noFill/>
            <a:ln w="9525">
              <a:noFill/>
            </a:ln>
          </p:spPr>
        </p:pic>
      </p:grpSp>
    </p:spTree>
    <p:custDataLst>
      <p:tags r:id="rId1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https://d.book118.com/697040131120006045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961"/>
</p:tagLst>
</file>

<file path=ppt/tags/tag2.xml><?xml version="1.0" encoding="utf-8"?>
<p:tagLst xmlns:p="http://schemas.openxmlformats.org/presentationml/2006/main">
  <p:tag name="AS_UNIQUEID" val="2962"/>
</p:tagLst>
</file>

<file path=ppt/tags/tag3.xml><?xml version="1.0" encoding="utf-8"?>
<p:tagLst xmlns:p="http://schemas.openxmlformats.org/presentationml/2006/main">
  <p:tag name="AS_UNIQUEID" val="2963"/>
</p:tagLst>
</file>

<file path=ppt/tags/tag4.xml><?xml version="1.0" encoding="utf-8"?>
<p:tagLst xmlns:p="http://schemas.openxmlformats.org/presentationml/2006/main">
  <p:tag name="AS_UNIQUEID" val="2964"/>
</p:tagLst>
</file>

<file path=ppt/tags/tag5.xml><?xml version="1.0" encoding="utf-8"?>
<p:tagLst xmlns:p="http://schemas.openxmlformats.org/presentationml/2006/main">
  <p:tag name="AS_UNIQUEID" val="2965"/>
</p:tagLst>
</file>

<file path=ppt/tags/tag6.xml><?xml version="1.0" encoding="utf-8"?>
<p:tagLst xmlns:p="http://schemas.openxmlformats.org/presentationml/2006/main">
  <p:tag name="AS_UNIQUEID" val="2966"/>
</p:tagLst>
</file>

<file path=ppt/tags/tag7.xml><?xml version="1.0" encoding="utf-8"?>
<p:tagLst xmlns:p="http://schemas.openxmlformats.org/presentationml/2006/main">
  <p:tag name="AS_UNIQUEID" val="2967"/>
</p:tagLst>
</file>

<file path=ppt/tags/tag8.xml><?xml version="1.0" encoding="utf-8"?>
<p:tagLst xmlns:p="http://schemas.openxmlformats.org/presentationml/2006/main">
  <p:tag name="AS_UNIQUEID" val="2968"/>
</p:tagLst>
</file>

<file path=ppt/tags/tag9.xml><?xml version="1.0" encoding="utf-8"?>
<p:tagLst xmlns:p="http://schemas.openxmlformats.org/presentationml/2006/main">
  <p:tag name="AS_UNIQUEID" val="2969"/>
</p:tagLst>
</file>

<file path=ppt/tags/tag10.xml><?xml version="1.0" encoding="utf-8"?>
<p:tagLst xmlns:p="http://schemas.openxmlformats.org/presentationml/2006/main">
  <p:tag name="AS_UNIQUEID" val="2970"/>
</p:tagLst>
</file>

<file path=ppt/tags/tag11.xml><?xml version="1.0" encoding="utf-8"?>
<p:tagLst xmlns:p="http://schemas.openxmlformats.org/presentationml/2006/main">
  <p:tag name="AS_UNIQUEID" val="2971"/>
</p:tagLst>
</file>

<file path=ppt/tags/tag12.xml><?xml version="1.0" encoding="utf-8"?>
<p:tagLst xmlns:p="http://schemas.openxmlformats.org/presentationml/2006/main">
  <p:tag name="AS_UNIQUEID" val="2972"/>
</p:tagLst>
</file>

<file path=ppt/tags/tag13.xml><?xml version="1.0" encoding="utf-8"?>
<p:tagLst xmlns:p="http://schemas.openxmlformats.org/presentationml/2006/main">
  <p:tag name="AS_UNIQUEID" val="2973"/>
</p:tagLst>
</file>

<file path=ppt/tags/tag14.xml><?xml version="1.0" encoding="utf-8"?>
<p:tagLst xmlns:p="http://schemas.openxmlformats.org/presentationml/2006/main">
  <p:tag name="AS_UNIQUEID" val="2974"/>
</p:tagLst>
</file>

<file path=ppt/tags/tag15.xml><?xml version="1.0" encoding="utf-8"?>
<p:tagLst xmlns:p="http://schemas.openxmlformats.org/presentationml/2006/main">
  <p:tag name="AS_UNIQUEID" val="2975"/>
</p:tagLst>
</file>

<file path=ppt/tags/tag16.xml><?xml version="1.0" encoding="utf-8"?>
<p:tagLst xmlns:p="http://schemas.openxmlformats.org/presentationml/2006/main">
  <p:tag name="AS_UNIQUEID" val="2976"/>
</p:tagLst>
</file>

<file path=ppt/tags/tag17.xml><?xml version="1.0" encoding="utf-8"?>
<p:tagLst xmlns:p="http://schemas.openxmlformats.org/presentationml/2006/main">
  <p:tag name="AS_UNIQUEID" val="2977"/>
</p:tagLst>
</file>

<file path=ppt/tags/tag18.xml><?xml version="1.0" encoding="utf-8"?>
<p:tagLst xmlns:p="http://schemas.openxmlformats.org/presentationml/2006/main">
  <p:tag name="AS_UNIQUEID" val="2978"/>
</p:tagLst>
</file>

<file path=ppt/tags/tag19.xml><?xml version="1.0" encoding="utf-8"?>
<p:tagLst xmlns:p="http://schemas.openxmlformats.org/presentationml/2006/main">
  <p:tag name="AS_UNIQUEID" val="2979"/>
</p:tagLst>
</file>

<file path=ppt/tags/tag20.xml><?xml version="1.0" encoding="utf-8"?>
<p:tagLst xmlns:p="http://schemas.openxmlformats.org/presentationml/2006/main">
  <p:tag name="AS_UNIQUEID" val="2980"/>
</p:tagLst>
</file>

<file path=ppt/tags/tag21.xml><?xml version="1.0" encoding="utf-8"?>
<p:tagLst xmlns:p="http://schemas.openxmlformats.org/presentationml/2006/main">
  <p:tag name="AS_UNIQUEID" val="2981"/>
</p:tagLst>
</file>

<file path=ppt/tags/tag22.xml><?xml version="1.0" encoding="utf-8"?>
<p:tagLst xmlns:p="http://schemas.openxmlformats.org/presentationml/2006/main">
  <p:tag name="AS_UNIQUEID" val="2982"/>
</p:tagLst>
</file>

<file path=ppt/tags/tag23.xml><?xml version="1.0" encoding="utf-8"?>
<p:tagLst xmlns:p="http://schemas.openxmlformats.org/presentationml/2006/main">
  <p:tag name="AS_UNIQUEID" val="2983"/>
</p:tagLst>
</file>

<file path=ppt/tags/tag24.xml><?xml version="1.0" encoding="utf-8"?>
<p:tagLst xmlns:p="http://schemas.openxmlformats.org/presentationml/2006/main">
  <p:tag name="AS_UNIQUEID" val="2984"/>
</p:tagLst>
</file>

<file path=ppt/tags/tag25.xml><?xml version="1.0" encoding="utf-8"?>
<p:tagLst xmlns:p="http://schemas.openxmlformats.org/presentationml/2006/main">
  <p:tag name="AS_UNIQUEID" val="2985"/>
</p:tagLst>
</file>

<file path=ppt/tags/tag26.xml><?xml version="1.0" encoding="utf-8"?>
<p:tagLst xmlns:p="http://schemas.openxmlformats.org/presentationml/2006/main">
  <p:tag name="AS_UNIQUEID" val="2986"/>
</p:tagLst>
</file>

<file path=ppt/tags/tag27.xml><?xml version="1.0" encoding="utf-8"?>
<p:tagLst xmlns:p="http://schemas.openxmlformats.org/presentationml/2006/main">
  <p:tag name="AS_UNIQUEID" val="2987"/>
</p:tagLst>
</file>

<file path=ppt/tags/tag28.xml><?xml version="1.0" encoding="utf-8"?>
<p:tagLst xmlns:p="http://schemas.openxmlformats.org/presentationml/2006/main">
  <p:tag name="AS_UNIQUEID" val="2988"/>
</p:tagLst>
</file>

<file path=ppt/tags/tag29.xml><?xml version="1.0" encoding="utf-8"?>
<p:tagLst xmlns:p="http://schemas.openxmlformats.org/presentationml/2006/main">
  <p:tag name="AS_UNIQUEID" val="2989"/>
</p:tagLst>
</file>

<file path=ppt/tags/tag30.xml><?xml version="1.0" encoding="utf-8"?>
<p:tagLst xmlns:p="http://schemas.openxmlformats.org/presentationml/2006/main">
  <p:tag name="AS_UNIQUEID" val="2990"/>
</p:tagLst>
</file>

<file path=ppt/tags/tag31.xml><?xml version="1.0" encoding="utf-8"?>
<p:tagLst xmlns:p="http://schemas.openxmlformats.org/presentationml/2006/main">
  <p:tag name="AS_UNIQUEID" val="2991"/>
</p:tagLst>
</file>

<file path=ppt/tags/tag32.xml><?xml version="1.0" encoding="utf-8"?>
<p:tagLst xmlns:p="http://schemas.openxmlformats.org/presentationml/2006/main">
  <p:tag name="AS_UNIQUEID" val="2992"/>
</p:tagLst>
</file>

<file path=ppt/tags/tag33.xml><?xml version="1.0" encoding="utf-8"?>
<p:tagLst xmlns:p="http://schemas.openxmlformats.org/presentationml/2006/main">
  <p:tag name="AS_UNIQUEID" val="2993"/>
</p:tagLst>
</file>

<file path=ppt/tags/tag34.xml><?xml version="1.0" encoding="utf-8"?>
<p:tagLst xmlns:p="http://schemas.openxmlformats.org/presentationml/2006/main">
  <p:tag name="AS_UNIQUEID" val="2994"/>
</p:tagLst>
</file>

<file path=ppt/tags/tag35.xml><?xml version="1.0" encoding="utf-8"?>
<p:tagLst xmlns:p="http://schemas.openxmlformats.org/presentationml/2006/main">
  <p:tag name="AS_UNIQUEID" val="2995"/>
</p:tagLst>
</file>

<file path=ppt/tags/tag36.xml><?xml version="1.0" encoding="utf-8"?>
<p:tagLst xmlns:p="http://schemas.openxmlformats.org/presentationml/2006/main">
  <p:tag name="AS_UNIQUEID" val="2996"/>
</p:tagLst>
</file>

<file path=ppt/tags/tag37.xml><?xml version="1.0" encoding="utf-8"?>
<p:tagLst xmlns:p="http://schemas.openxmlformats.org/presentationml/2006/main">
  <p:tag name="AS_UNIQUEID" val="2997"/>
</p:tagLst>
</file>

<file path=ppt/tags/tag38.xml><?xml version="1.0" encoding="utf-8"?>
<p:tagLst xmlns:p="http://schemas.openxmlformats.org/presentationml/2006/main">
  <p:tag name="AS_UNIQUEID" val="2998"/>
</p:tagLst>
</file>

<file path=ppt/tags/tag39.xml><?xml version="1.0" encoding="utf-8"?>
<p:tagLst xmlns:p="http://schemas.openxmlformats.org/presentationml/2006/main">
  <p:tag name="AS_UNIQUEID" val="2999"/>
</p:tagLst>
</file>

<file path=ppt/tags/tag40.xml><?xml version="1.0" encoding="utf-8"?>
<p:tagLst xmlns:p="http://schemas.openxmlformats.org/presentationml/2006/main">
  <p:tag name="AS_UNIQUEID" val="3000"/>
</p:tagLst>
</file>

<file path=ppt/tags/tag41.xml><?xml version="1.0" encoding="utf-8"?>
<p:tagLst xmlns:p="http://schemas.openxmlformats.org/presentationml/2006/main">
  <p:tag name="AS_UNIQUEID" val="3001"/>
</p:tagLst>
</file>

<file path=ppt/tags/tag42.xml><?xml version="1.0" encoding="utf-8"?>
<p:tagLst xmlns:p="http://schemas.openxmlformats.org/presentationml/2006/main">
  <p:tag name="AS_UNIQUEID" val="3002"/>
</p:tagLst>
</file>

<file path=ppt/tags/tag43.xml><?xml version="1.0" encoding="utf-8"?>
<p:tagLst xmlns:p="http://schemas.openxmlformats.org/presentationml/2006/main">
  <p:tag name="AS_UNIQUEID" val="3003"/>
</p:tagLst>
</file>

<file path=ppt/tags/tag44.xml><?xml version="1.0" encoding="utf-8"?>
<p:tagLst xmlns:p="http://schemas.openxmlformats.org/presentationml/2006/main">
  <p:tag name="AS_UNIQUEID" val="3004"/>
</p:tagLst>
</file>

<file path=ppt/tags/tag45.xml><?xml version="1.0" encoding="utf-8"?>
<p:tagLst xmlns:p="http://schemas.openxmlformats.org/presentationml/2006/main">
  <p:tag name="AS_UNIQUEID" val="3005"/>
</p:tagLst>
</file>

<file path=ppt/tags/tag46.xml><?xml version="1.0" encoding="utf-8"?>
<p:tagLst xmlns:p="http://schemas.openxmlformats.org/presentationml/2006/main">
  <p:tag name="AS_UNIQUEID" val="3006"/>
</p:tagLst>
</file>

<file path=ppt/tags/tag47.xml><?xml version="1.0" encoding="utf-8"?>
<p:tagLst xmlns:p="http://schemas.openxmlformats.org/presentationml/2006/main">
  <p:tag name="AS_UNIQUEID" val="3007"/>
</p:tagLst>
</file>

<file path=ppt/tags/tag48.xml><?xml version="1.0" encoding="utf-8"?>
<p:tagLst xmlns:p="http://schemas.openxmlformats.org/presentationml/2006/main">
  <p:tag name="AS_UNIQUEID" val="3008"/>
</p:tagLst>
</file>

<file path=ppt/tags/tag49.xml><?xml version="1.0" encoding="utf-8"?>
<p:tagLst xmlns:p="http://schemas.openxmlformats.org/presentationml/2006/main">
  <p:tag name="AS_UNIQUEID" val="3009"/>
</p:tagLst>
</file>

<file path=ppt/tags/tag50.xml><?xml version="1.0" encoding="utf-8"?>
<p:tagLst xmlns:p="http://schemas.openxmlformats.org/presentationml/2006/main">
  <p:tag name="AS_UNIQUEID" val="3010"/>
</p:tagLst>
</file>

<file path=ppt/tags/tag51.xml><?xml version="1.0" encoding="utf-8"?>
<p:tagLst xmlns:p="http://schemas.openxmlformats.org/presentationml/2006/main">
  <p:tag name="AS_UNIQUEID" val="3011"/>
</p:tagLst>
</file>

<file path=ppt/tags/tag52.xml><?xml version="1.0" encoding="utf-8"?>
<p:tagLst xmlns:p="http://schemas.openxmlformats.org/presentationml/2006/main">
  <p:tag name="AS_UNIQUEID" val="3012"/>
</p:tagLst>
</file>

<file path=ppt/tags/tag53.xml><?xml version="1.0" encoding="utf-8"?>
<p:tagLst xmlns:p="http://schemas.openxmlformats.org/presentationml/2006/main">
  <p:tag name="AS_UNIQUEID" val="3013"/>
</p:tagLst>
</file>

<file path=ppt/tags/tag54.xml><?xml version="1.0" encoding="utf-8"?>
<p:tagLst xmlns:p="http://schemas.openxmlformats.org/presentationml/2006/main">
  <p:tag name="AS_UNIQUEID" val="3014"/>
</p:tagLst>
</file>

<file path=ppt/tags/tag55.xml><?xml version="1.0" encoding="utf-8"?>
<p:tagLst xmlns:p="http://schemas.openxmlformats.org/presentationml/2006/main">
  <p:tag name="AS_UNIQUEID" val="3015"/>
</p:tagLst>
</file>

<file path=ppt/tags/tag56.xml><?xml version="1.0" encoding="utf-8"?>
<p:tagLst xmlns:p="http://schemas.openxmlformats.org/presentationml/2006/main">
  <p:tag name="AS_UNIQUEID" val="3016"/>
</p:tagLst>
</file>

<file path=ppt/tags/tag57.xml><?xml version="1.0" encoding="utf-8"?>
<p:tagLst xmlns:p="http://schemas.openxmlformats.org/presentationml/2006/main">
  <p:tag name="AS_UNIQUEID" val="3017"/>
</p:tagLst>
</file>

<file path=ppt/tags/tag58.xml><?xml version="1.0" encoding="utf-8"?>
<p:tagLst xmlns:p="http://schemas.openxmlformats.org/presentationml/2006/main">
  <p:tag name="AS_UNIQUEID" val="3018"/>
</p:tagLst>
</file>

<file path=ppt/tags/tag59.xml><?xml version="1.0" encoding="utf-8"?>
<p:tagLst xmlns:p="http://schemas.openxmlformats.org/presentationml/2006/main">
  <p:tag name="AS_UNIQUEID" val="3019"/>
</p:tagLst>
</file>

<file path=ppt/tags/tag60.xml><?xml version="1.0" encoding="utf-8"?>
<p:tagLst xmlns:p="http://schemas.openxmlformats.org/presentationml/2006/main">
  <p:tag name="AS_UNIQUEID" val="3020"/>
</p:tagLst>
</file>

<file path=ppt/tags/tag61.xml><?xml version="1.0" encoding="utf-8"?>
<p:tagLst xmlns:p="http://schemas.openxmlformats.org/presentationml/2006/main">
  <p:tag name="AS_UNIQUEID" val="3021"/>
</p:tagLst>
</file>

<file path=ppt/tags/tag62.xml><?xml version="1.0" encoding="utf-8"?>
<p:tagLst xmlns:p="http://schemas.openxmlformats.org/presentationml/2006/main">
  <p:tag name="AS_UNIQUEID" val="3022"/>
</p:tagLst>
</file>

<file path=ppt/tags/tag63.xml><?xml version="1.0" encoding="utf-8"?>
<p:tagLst xmlns:p="http://schemas.openxmlformats.org/presentationml/2006/main">
  <p:tag name="AS_UNIQUEID" val="3023"/>
</p:tagLst>
</file>

<file path=ppt/tags/tag64.xml><?xml version="1.0" encoding="utf-8"?>
<p:tagLst xmlns:p="http://schemas.openxmlformats.org/presentationml/2006/main">
  <p:tag name="AS_UNIQUEID" val="3024"/>
</p:tagLst>
</file>

<file path=ppt/tags/tag65.xml><?xml version="1.0" encoding="utf-8"?>
<p:tagLst xmlns:p="http://schemas.openxmlformats.org/presentationml/2006/main">
  <p:tag name="AS_UNIQUEID" val="3025"/>
</p:tagLst>
</file>

<file path=ppt/tags/tag66.xml><?xml version="1.0" encoding="utf-8"?>
<p:tagLst xmlns:p="http://schemas.openxmlformats.org/presentationml/2006/main">
  <p:tag name="AS_UNIQUEID" val="3026"/>
</p:tagLst>
</file>

<file path=ppt/tags/tag67.xml><?xml version="1.0" encoding="utf-8"?>
<p:tagLst xmlns:p="http://schemas.openxmlformats.org/presentationml/2006/main">
  <p:tag name="AS_UNIQUEID" val="3027"/>
</p:tagLst>
</file>

<file path=ppt/tags/tag68.xml><?xml version="1.0" encoding="utf-8"?>
<p:tagLst xmlns:p="http://schemas.openxmlformats.org/presentationml/2006/main">
  <p:tag name="AS_UNIQUEID" val="3028"/>
</p:tagLst>
</file>

<file path=ppt/tags/tag69.xml><?xml version="1.0" encoding="utf-8"?>
<p:tagLst xmlns:p="http://schemas.openxmlformats.org/presentationml/2006/main">
  <p:tag name="AS_UNIQUEID" val="3029"/>
</p:tagLst>
</file>

<file path=ppt/tags/tag70.xml><?xml version="1.0" encoding="utf-8"?>
<p:tagLst xmlns:p="http://schemas.openxmlformats.org/presentationml/2006/main">
  <p:tag name="AS_UNIQUEID" val="3030"/>
</p:tagLst>
</file>

<file path=ppt/tags/tag71.xml><?xml version="1.0" encoding="utf-8"?>
<p:tagLst xmlns:p="http://schemas.openxmlformats.org/presentationml/2006/main">
  <p:tag name="AS_UNIQUEID" val="3031"/>
</p:tagLst>
</file>

<file path=ppt/tags/tag72.xml><?xml version="1.0" encoding="utf-8"?>
<p:tagLst xmlns:p="http://schemas.openxmlformats.org/presentationml/2006/main">
  <p:tag name="AS_UNIQUEID" val="3032"/>
</p:tagLst>
</file>

<file path=ppt/tags/tag73.xml><?xml version="1.0" encoding="utf-8"?>
<p:tagLst xmlns:p="http://schemas.openxmlformats.org/presentationml/2006/main">
  <p:tag name="AS_UNIQUEID" val="3033"/>
</p:tagLst>
</file>

<file path=ppt/tags/tag74.xml><?xml version="1.0" encoding="utf-8"?>
<p:tagLst xmlns:p="http://schemas.openxmlformats.org/presentationml/2006/main">
  <p:tag name="AS_UNIQUEID" val="3034"/>
</p:tagLst>
</file>

<file path=ppt/tags/tag75.xml><?xml version="1.0" encoding="utf-8"?>
<p:tagLst xmlns:p="http://schemas.openxmlformats.org/presentationml/2006/main">
  <p:tag name="AS_UNIQUEID" val="3035"/>
</p:tagLst>
</file>

<file path=ppt/tags/tag76.xml><?xml version="1.0" encoding="utf-8"?>
<p:tagLst xmlns:p="http://schemas.openxmlformats.org/presentationml/2006/main">
  <p:tag name="AS_UNIQUEID" val="1155"/>
</p:tagLst>
</file>

<file path=ppt/tags/tag77.xml><?xml version="1.0" encoding="utf-8"?>
<p:tagLst xmlns:p="http://schemas.openxmlformats.org/presentationml/2006/main">
  <p:tag name="AS_UNIQUEID" val="264"/>
</p:tagLst>
</file>

<file path=ppt/tags/tag78.xml><?xml version="1.0" encoding="utf-8"?>
<p:tagLst xmlns:p="http://schemas.openxmlformats.org/presentationml/2006/main">
  <p:tag name="AS_UNIQUEID" val="265"/>
</p:tagLst>
</file>

<file path=ppt/tags/tag79.xml><?xml version="1.0" encoding="utf-8"?>
<p:tagLst xmlns:p="http://schemas.openxmlformats.org/presentationml/2006/main">
  <p:tag name="AS_UNIQUEID" val="266"/>
</p:tagLst>
</file>

<file path=ppt/tags/tag80.xml><?xml version="1.0" encoding="utf-8"?>
<p:tagLst xmlns:p="http://schemas.openxmlformats.org/presentationml/2006/main">
  <p:tag name="AS_UNIQUEID" val="1156"/>
</p:tagLst>
</file>

<file path=ppt/tags/tag81.xml><?xml version="1.0" encoding="utf-8"?>
<p:tagLst xmlns:p="http://schemas.openxmlformats.org/presentationml/2006/main">
  <p:tag name="AS_UNIQUEID" val="264"/>
</p:tagLst>
</file>

<file path=ppt/tags/tag82.xml><?xml version="1.0" encoding="utf-8"?>
<p:tagLst xmlns:p="http://schemas.openxmlformats.org/presentationml/2006/main">
  <p:tag name="AS_UNIQUEID" val="265"/>
</p:tagLst>
</file>

<file path=ppt/tags/tag83.xml><?xml version="1.0" encoding="utf-8"?>
<p:tagLst xmlns:p="http://schemas.openxmlformats.org/presentationml/2006/main">
  <p:tag name="AS_UNIQUEID" val="266"/>
</p:tagLst>
</file>

<file path=ppt/tags/tag84.xml><?xml version="1.0" encoding="utf-8"?>
<p:tagLst xmlns:p="http://schemas.openxmlformats.org/presentationml/2006/main">
  <p:tag name="AS_UNIQUEID" val="1157"/>
</p:tagLst>
</file>

<file path=ppt/tags/tag85.xml><?xml version="1.0" encoding="utf-8"?>
<p:tagLst xmlns:p="http://schemas.openxmlformats.org/presentationml/2006/main">
  <p:tag name="AS_UNIQUEID" val="264"/>
</p:tagLst>
</file>

<file path=ppt/tags/tag86.xml><?xml version="1.0" encoding="utf-8"?>
<p:tagLst xmlns:p="http://schemas.openxmlformats.org/presentationml/2006/main">
  <p:tag name="AS_UNIQUEID" val="265"/>
</p:tagLst>
</file>

<file path=ppt/tags/tag87.xml><?xml version="1.0" encoding="utf-8"?>
<p:tagLst xmlns:p="http://schemas.openxmlformats.org/presentationml/2006/main">
  <p:tag name="AS_UNIQUEID" val="266"/>
</p:tagLst>
</file>

<file path=ppt/tags/tag88.xml><?xml version="1.0" encoding="utf-8"?>
<p:tagLst xmlns:p="http://schemas.openxmlformats.org/presentationml/2006/main">
  <p:tag name="AS_UNIQUEID" val="1158"/>
</p:tagLst>
</file>

<file path=ppt/tags/tag89.xml><?xml version="1.0" encoding="utf-8"?>
<p:tagLst xmlns:p="http://schemas.openxmlformats.org/presentationml/2006/main">
  <p:tag name="AS_UNIQUEID" val="264"/>
</p:tagLst>
</file>

<file path=ppt/tags/tag90.xml><?xml version="1.0" encoding="utf-8"?>
<p:tagLst xmlns:p="http://schemas.openxmlformats.org/presentationml/2006/main">
  <p:tag name="AS_UNIQUEID" val="265"/>
</p:tagLst>
</file>

<file path=ppt/tags/tag91.xml><?xml version="1.0" encoding="utf-8"?>
<p:tagLst xmlns:p="http://schemas.openxmlformats.org/presentationml/2006/main">
  <p:tag name="AS_UNIQUEID" val="266"/>
</p:tagLst>
</file>

<file path=ppt/tags/tag92.xml><?xml version="1.0" encoding="utf-8"?>
<p:tagLst xmlns:p="http://schemas.openxmlformats.org/presentationml/2006/main">
  <p:tag name="AS_UNIQUEID" val="1159"/>
</p:tagLst>
</file>

<file path=ppt/tags/tag93.xml><?xml version="1.0" encoding="utf-8"?>
<p:tagLst xmlns:p="http://schemas.openxmlformats.org/presentationml/2006/main">
  <p:tag name="AS_UNIQUEID" val="264"/>
</p:tagLst>
</file>

<file path=ppt/tags/tag94.xml><?xml version="1.0" encoding="utf-8"?>
<p:tagLst xmlns:p="http://schemas.openxmlformats.org/presentationml/2006/main">
  <p:tag name="AS_UNIQUEID" val="265"/>
</p:tagLst>
</file>

<file path=ppt/tags/tag95.xml><?xml version="1.0" encoding="utf-8"?>
<p:tagLst xmlns:p="http://schemas.openxmlformats.org/presentationml/2006/main">
  <p:tag name="AS_UNIQUEID" val="266"/>
</p:tagLst>
</file>

<file path=ppt/tags/tag96.xml><?xml version="1.0" encoding="utf-8"?>
<p:tagLst xmlns:p="http://schemas.openxmlformats.org/presentationml/2006/main">
  <p:tag name="AS_UNIQUEID" val="1160"/>
</p:tagLst>
</file>

<file path=ppt/tags/tag97.xml><?xml version="1.0" encoding="utf-8"?>
<p:tagLst xmlns:p="http://schemas.openxmlformats.org/presentationml/2006/main">
  <p:tag name="AS_UNIQUEID" val="264"/>
</p:tagLst>
</file>

<file path=ppt/tags/tag98.xml><?xml version="1.0" encoding="utf-8"?>
<p:tagLst xmlns:p="http://schemas.openxmlformats.org/presentationml/2006/main">
  <p:tag name="AS_UNIQUEID" val="265"/>
</p:tagLst>
</file>

<file path=ppt/tags/tag99.xml><?xml version="1.0" encoding="utf-8"?>
<p:tagLst xmlns:p="http://schemas.openxmlformats.org/presentationml/2006/main">
  <p:tag name="AS_UNIQUEID" val="266"/>
</p:tagLst>
</file>

<file path=ppt/tags/tag100.xml><?xml version="1.0" encoding="utf-8"?>
<p:tagLst xmlns:p="http://schemas.openxmlformats.org/presentationml/2006/main">
  <p:tag name="AS_UNIQUEID" val="1161"/>
</p:tagLst>
</file>

<file path=ppt/tags/tag101.xml><?xml version="1.0" encoding="utf-8"?>
<p:tagLst xmlns:p="http://schemas.openxmlformats.org/presentationml/2006/main">
  <p:tag name="AS_UNIQUEID" val="264"/>
</p:tagLst>
</file>

<file path=ppt/tags/tag102.xml><?xml version="1.0" encoding="utf-8"?>
<p:tagLst xmlns:p="http://schemas.openxmlformats.org/presentationml/2006/main">
  <p:tag name="AS_UNIQUEID" val="265"/>
</p:tagLst>
</file>

<file path=ppt/tags/tag103.xml><?xml version="1.0" encoding="utf-8"?>
<p:tagLst xmlns:p="http://schemas.openxmlformats.org/presentationml/2006/main">
  <p:tag name="AS_UNIQUEID" val="266"/>
</p:tagLst>
</file>

<file path=ppt/tags/tag104.xml><?xml version="1.0" encoding="utf-8"?>
<p:tagLst xmlns:p="http://schemas.openxmlformats.org/presentationml/2006/main">
  <p:tag name="AS_UNIQUEID" val="729"/>
</p:tagLst>
</file>

<file path=ppt/tags/tag105.xml><?xml version="1.0" encoding="utf-8"?>
<p:tagLst xmlns:p="http://schemas.openxmlformats.org/presentationml/2006/main">
  <p:tag name="AS_UNIQUEID" val="730"/>
</p:tagLst>
</file>

<file path=ppt/tags/tag106.xml><?xml version="1.0" encoding="utf-8"?>
<p:tagLst xmlns:p="http://schemas.openxmlformats.org/presentationml/2006/main">
  <p:tag name="AS_UNIQUEID" val="1162"/>
</p:tagLst>
</file>

<file path=ppt/tags/tag107.xml><?xml version="1.0" encoding="utf-8"?>
<p:tagLst xmlns:p="http://schemas.openxmlformats.org/presentationml/2006/main">
  <p:tag name="AS_UNIQUEID" val="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AS_UNIQUEID" val="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.xml><?xml version="1.0" encoding="utf-8"?>
<p:tagLst xmlns:p="http://schemas.openxmlformats.org/presentationml/2006/main">
  <p:tag name="AS_UNIQUEID" val="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AS_UNIQUEID" val="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AS_UNIQUEID" val="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3.xml><?xml version="1.0" encoding="utf-8"?>
<p:tagLst xmlns:p="http://schemas.openxmlformats.org/presentationml/2006/main">
  <p:tag name="AS_UNIQUEID" val="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4.xml><?xml version="1.0" encoding="utf-8"?>
<p:tagLst xmlns:p="http://schemas.openxmlformats.org/presentationml/2006/main">
  <p:tag name="AS_UNIQUEID" val="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AS_UNIQUEID" val="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AS_UNIQUEID" val="741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5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"/>
  <p:tag name="KSO_WM_UNIT_TYPE" val="a"/>
  <p:tag name="KSO_WM_UNIT_VALUE" val="9"/>
</p:tagLst>
</file>

<file path=ppt/tags/tag117.xml><?xml version="1.0" encoding="utf-8"?>
<p:tagLst xmlns:p="http://schemas.openxmlformats.org/presentationml/2006/main">
  <p:tag name="AS_UNIQUEID" val="1163"/>
</p:tagLst>
</file>

<file path=ppt/tags/tag118.xml><?xml version="1.0" encoding="utf-8"?>
<p:tagLst xmlns:p="http://schemas.openxmlformats.org/presentationml/2006/main">
  <p:tag name="AS_UNIQUEID" val="1164"/>
</p:tagLst>
</file>

<file path=ppt/tags/tag119.xml><?xml version="1.0" encoding="utf-8"?>
<p:tagLst xmlns:p="http://schemas.openxmlformats.org/presentationml/2006/main">
  <p:tag name="AS_UNIQUEID" val="1165"/>
</p:tagLst>
</file>

<file path=ppt/tags/tag120.xml><?xml version="1.0" encoding="utf-8"?>
<p:tagLst xmlns:p="http://schemas.openxmlformats.org/presentationml/2006/main">
  <p:tag name="AS_UNIQUEID" val="1166"/>
</p:tagLst>
</file>

<file path=ppt/tags/tag121.xml><?xml version="1.0" encoding="utf-8"?>
<p:tagLst xmlns:p="http://schemas.openxmlformats.org/presentationml/2006/main">
  <p:tag name="AS_UNIQUEID" val="1167"/>
</p:tagLst>
</file>

<file path=ppt/tags/tag122.xml><?xml version="1.0" encoding="utf-8"?>
<p:tagLst xmlns:p="http://schemas.openxmlformats.org/presentationml/2006/main">
  <p:tag name="AS_UNIQUEID" val="1168"/>
</p:tagLst>
</file>

<file path=ppt/tags/tag123.xml><?xml version="1.0" encoding="utf-8"?>
<p:tagLst xmlns:p="http://schemas.openxmlformats.org/presentationml/2006/main">
  <p:tag name="AS_UNIQUEID" val="1169"/>
</p:tagLst>
</file>

<file path=ppt/tags/tag124.xml><?xml version="1.0" encoding="utf-8"?>
<p:tagLst xmlns:p="http://schemas.openxmlformats.org/presentationml/2006/main">
  <p:tag name="AS_UNIQUEID" val="1170"/>
</p:tagLst>
</file>

<file path=ppt/tags/tag125.xml><?xml version="1.0" encoding="utf-8"?>
<p:tagLst xmlns:p="http://schemas.openxmlformats.org/presentationml/2006/main">
  <p:tag name="AS_UNIQUEID" val="1171"/>
</p:tagLst>
</file>

<file path=ppt/tags/tag126.xml><?xml version="1.0" encoding="utf-8"?>
<p:tagLst xmlns:p="http://schemas.openxmlformats.org/presentationml/2006/main">
  <p:tag name="AS_UNIQUEID" val="1172"/>
</p:tagLst>
</file>

<file path=ppt/tags/tag127.xml><?xml version="1.0" encoding="utf-8"?>
<p:tagLst xmlns:p="http://schemas.openxmlformats.org/presentationml/2006/main">
  <p:tag name="AS_UNIQUEID" val="1173"/>
</p:tagLst>
</file>

<file path=ppt/tags/tag128.xml><?xml version="1.0" encoding="utf-8"?>
<p:tagLst xmlns:p="http://schemas.openxmlformats.org/presentationml/2006/main">
  <p:tag name="AS_UNIQUEID" val="1174"/>
</p:tagLst>
</file>

<file path=ppt/tags/tag129.xml><?xml version="1.0" encoding="utf-8"?>
<p:tagLst xmlns:p="http://schemas.openxmlformats.org/presentationml/2006/main">
  <p:tag name="AS_UNIQUEID" val="1175"/>
</p:tagLst>
</file>

<file path=ppt/tags/tag130.xml><?xml version="1.0" encoding="utf-8"?>
<p:tagLst xmlns:p="http://schemas.openxmlformats.org/presentationml/2006/main">
  <p:tag name="AS_UNIQUEID" val="1176"/>
</p:tagLst>
</file>

<file path=ppt/tags/tag131.xml><?xml version="1.0" encoding="utf-8"?>
<p:tagLst xmlns:p="http://schemas.openxmlformats.org/presentationml/2006/main">
  <p:tag name="AS_UNIQUEID" val="1177"/>
</p:tagLst>
</file>

<file path=ppt/tags/tag132.xml><?xml version="1.0" encoding="utf-8"?>
<p:tagLst xmlns:p="http://schemas.openxmlformats.org/presentationml/2006/main">
  <p:tag name="AS_UNIQUEID" val="1178"/>
</p:tagLst>
</file>

<file path=ppt/tags/tag133.xml><?xml version="1.0" encoding="utf-8"?>
<p:tagLst xmlns:p="http://schemas.openxmlformats.org/presentationml/2006/main">
  <p:tag name="AS_UNIQUEID" val="1179"/>
</p:tagLst>
</file>

<file path=ppt/tags/tag134.xml><?xml version="1.0" encoding="utf-8"?>
<p:tagLst xmlns:p="http://schemas.openxmlformats.org/presentationml/2006/main">
  <p:tag name="AS_UNIQUEID" val="1180"/>
</p:tagLst>
</file>

<file path=ppt/tags/tag135.xml><?xml version="1.0" encoding="utf-8"?>
<p:tagLst xmlns:p="http://schemas.openxmlformats.org/presentationml/2006/main">
  <p:tag name="AS_UNIQUEID" val="1181"/>
</p:tagLst>
</file>

<file path=ppt/tags/tag136.xml><?xml version="1.0" encoding="utf-8"?>
<p:tagLst xmlns:p="http://schemas.openxmlformats.org/presentationml/2006/main">
  <p:tag name="AS_UNIQUEID" val="1182"/>
</p:tagLst>
</file>

<file path=ppt/tags/tag137.xml><?xml version="1.0" encoding="utf-8"?>
<p:tagLst xmlns:p="http://schemas.openxmlformats.org/presentationml/2006/main">
  <p:tag name="AS_UNIQUEID" val="1183"/>
</p:tagLst>
</file>

<file path=ppt/tags/tag138.xml><?xml version="1.0" encoding="utf-8"?>
<p:tagLst xmlns:p="http://schemas.openxmlformats.org/presentationml/2006/main">
  <p:tag name="AS_UNIQUEID" val="1184"/>
</p:tagLst>
</file>

<file path=ppt/tags/tag139.xml><?xml version="1.0" encoding="utf-8"?>
<p:tagLst xmlns:p="http://schemas.openxmlformats.org/presentationml/2006/main">
  <p:tag name="AS_UNIQUEID" val="1185"/>
</p:tagLst>
</file>

<file path=ppt/tags/tag140.xml><?xml version="1.0" encoding="utf-8"?>
<p:tagLst xmlns:p="http://schemas.openxmlformats.org/presentationml/2006/main">
  <p:tag name="AS_UNIQUEID" val="1186"/>
</p:tagLst>
</file>

<file path=ppt/tags/tag141.xml><?xml version="1.0" encoding="utf-8"?>
<p:tagLst xmlns:p="http://schemas.openxmlformats.org/presentationml/2006/main">
  <p:tag name="AS_UNIQUEID" val="1187"/>
</p:tagLst>
</file>

<file path=ppt/tags/tag142.xml><?xml version="1.0" encoding="utf-8"?>
<p:tagLst xmlns:p="http://schemas.openxmlformats.org/presentationml/2006/main">
  <p:tag name="AS_UNIQUEID" val="1188"/>
</p:tagLst>
</file>

<file path=ppt/tags/tag143.xml><?xml version="1.0" encoding="utf-8"?>
<p:tagLst xmlns:p="http://schemas.openxmlformats.org/presentationml/2006/main">
  <p:tag name="AS_UNIQUEID" val="1189"/>
</p:tagLst>
</file>

<file path=ppt/tags/tag144.xml><?xml version="1.0" encoding="utf-8"?>
<p:tagLst xmlns:p="http://schemas.openxmlformats.org/presentationml/2006/main">
  <p:tag name="AS_UNIQUEID" val="1190"/>
</p:tagLst>
</file>

<file path=ppt/tags/tag145.xml><?xml version="1.0" encoding="utf-8"?>
<p:tagLst xmlns:p="http://schemas.openxmlformats.org/presentationml/2006/main">
  <p:tag name="AS_UNIQUEID" val="1191"/>
</p:tagLst>
</file>

<file path=ppt/tags/tag146.xml><?xml version="1.0" encoding="utf-8"?>
<p:tagLst xmlns:p="http://schemas.openxmlformats.org/presentationml/2006/main">
  <p:tag name="AS_UNIQUEID" val="1192"/>
</p:tagLst>
</file>

<file path=ppt/tags/tag147.xml><?xml version="1.0" encoding="utf-8"?>
<p:tagLst xmlns:p="http://schemas.openxmlformats.org/presentationml/2006/main">
  <p:tag name="AS_UNIQUEID" val="1193"/>
</p:tagLst>
</file>

<file path=ppt/tags/tag148.xml><?xml version="1.0" encoding="utf-8"?>
<p:tagLst xmlns:p="http://schemas.openxmlformats.org/presentationml/2006/main">
  <p:tag name="AS_UNIQUEID" val="1194"/>
</p:tagLst>
</file>

<file path=ppt/tags/tag149.xml><?xml version="1.0" encoding="utf-8"?>
<p:tagLst xmlns:p="http://schemas.openxmlformats.org/presentationml/2006/main">
  <p:tag name="AS_UNIQUEID" val="1195"/>
</p:tagLst>
</file>

<file path=ppt/tags/tag150.xml><?xml version="1.0" encoding="utf-8"?>
<p:tagLst xmlns:p="http://schemas.openxmlformats.org/presentationml/2006/main">
  <p:tag name="AS_UNIQUEID" val="1196"/>
</p:tagLst>
</file>

<file path=ppt/tags/tag151.xml><?xml version="1.0" encoding="utf-8"?>
<p:tagLst xmlns:p="http://schemas.openxmlformats.org/presentationml/2006/main">
  <p:tag name="AS_UNIQUEID" val="1197"/>
</p:tagLst>
</file>

<file path=ppt/tags/tag152.xml><?xml version="1.0" encoding="utf-8"?>
<p:tagLst xmlns:p="http://schemas.openxmlformats.org/presentationml/2006/main">
  <p:tag name="AS_UNIQUEID" val="1198"/>
</p:tagLst>
</file>

<file path=ppt/tags/tag153.xml><?xml version="1.0" encoding="utf-8"?>
<p:tagLst xmlns:p="http://schemas.openxmlformats.org/presentationml/2006/main">
  <p:tag name="AS_UNIQUEID" val="1199"/>
</p:tagLst>
</file>

<file path=ppt/tags/tag154.xml><?xml version="1.0" encoding="utf-8"?>
<p:tagLst xmlns:p="http://schemas.openxmlformats.org/presentationml/2006/main">
  <p:tag name="AS_UNIQUEID" val="1200"/>
</p:tagLst>
</file>

<file path=ppt/tags/tag155.xml><?xml version="1.0" encoding="utf-8"?>
<p:tagLst xmlns:p="http://schemas.openxmlformats.org/presentationml/2006/main">
  <p:tag name="AS_UNIQUEID" val="1201"/>
</p:tagLst>
</file>

<file path=ppt/tags/tag156.xml><?xml version="1.0" encoding="utf-8"?>
<p:tagLst xmlns:p="http://schemas.openxmlformats.org/presentationml/2006/main">
  <p:tag name="AS_UNIQUEID" val="1202"/>
</p:tagLst>
</file>

<file path=ppt/tags/tag157.xml><?xml version="1.0" encoding="utf-8"?>
<p:tagLst xmlns:p="http://schemas.openxmlformats.org/presentationml/2006/main">
  <p:tag name="AS_UNIQUEID" val="1203"/>
</p:tagLst>
</file>

<file path=ppt/tags/tag158.xml><?xml version="1.0" encoding="utf-8"?>
<p:tagLst xmlns:p="http://schemas.openxmlformats.org/presentationml/2006/main">
  <p:tag name="AS_UNIQUEID" val="1204"/>
</p:tagLst>
</file>

<file path=ppt/tags/tag159.xml><?xml version="1.0" encoding="utf-8"?>
<p:tagLst xmlns:p="http://schemas.openxmlformats.org/presentationml/2006/main">
  <p:tag name="AS_UNIQUEID" val="1205"/>
</p:tagLst>
</file>

<file path=ppt/tags/tag160.xml><?xml version="1.0" encoding="utf-8"?>
<p:tagLst xmlns:p="http://schemas.openxmlformats.org/presentationml/2006/main">
  <p:tag name="AS_UNIQUEID" val="1206"/>
</p:tagLst>
</file>

<file path=ppt/tags/tag161.xml><?xml version="1.0" encoding="utf-8"?>
<p:tagLst xmlns:p="http://schemas.openxmlformats.org/presentationml/2006/main">
  <p:tag name="AS_UNIQUEID" val="1207"/>
</p:tagLst>
</file>

<file path=ppt/tags/tag162.xml><?xml version="1.0" encoding="utf-8"?>
<p:tagLst xmlns:p="http://schemas.openxmlformats.org/presentationml/2006/main">
  <p:tag name="AS_UNIQUEID" val="1208"/>
</p:tagLst>
</file>

<file path=ppt/tags/tag163.xml><?xml version="1.0" encoding="utf-8"?>
<p:tagLst xmlns:p="http://schemas.openxmlformats.org/presentationml/2006/main">
  <p:tag name="AS_UNIQUEID" val="1209"/>
</p:tagLst>
</file>

<file path=ppt/tags/tag164.xml><?xml version="1.0" encoding="utf-8"?>
<p:tagLst xmlns:p="http://schemas.openxmlformats.org/presentationml/2006/main">
  <p:tag name="AS_UNIQUEID" val="1210"/>
</p:tagLst>
</file>

<file path=ppt/tags/tag165.xml><?xml version="1.0" encoding="utf-8"?>
<p:tagLst xmlns:p="http://schemas.openxmlformats.org/presentationml/2006/main">
  <p:tag name="AS_UNIQUEID" val="1211"/>
</p:tagLst>
</file>

<file path=ppt/tags/tag166.xml><?xml version="1.0" encoding="utf-8"?>
<p:tagLst xmlns:p="http://schemas.openxmlformats.org/presentationml/2006/main">
  <p:tag name="AS_UNIQUEID" val="1212"/>
</p:tagLst>
</file>

<file path=ppt/tags/tag167.xml><?xml version="1.0" encoding="utf-8"?>
<p:tagLst xmlns:p="http://schemas.openxmlformats.org/presentationml/2006/main">
  <p:tag name="AS_UNIQUEID" val="1213"/>
</p:tagLst>
</file>

<file path=ppt/tags/tag168.xml><?xml version="1.0" encoding="utf-8"?>
<p:tagLst xmlns:p="http://schemas.openxmlformats.org/presentationml/2006/main">
  <p:tag name="AS_UNIQUEID" val="1214"/>
</p:tagLst>
</file>

<file path=ppt/tags/tag169.xml><?xml version="1.0" encoding="utf-8"?>
<p:tagLst xmlns:p="http://schemas.openxmlformats.org/presentationml/2006/main">
  <p:tag name="AS_UNIQUEID" val="1215"/>
</p:tagLst>
</file>

<file path=ppt/tags/tag170.xml><?xml version="1.0" encoding="utf-8"?>
<p:tagLst xmlns:p="http://schemas.openxmlformats.org/presentationml/2006/main">
  <p:tag name="AS_UNIQUEID" val="1216"/>
</p:tagLst>
</file>

<file path=ppt/tags/tag171.xml><?xml version="1.0" encoding="utf-8"?>
<p:tagLst xmlns:p="http://schemas.openxmlformats.org/presentationml/2006/main">
  <p:tag name="AS_UNIQUEID" val="1217"/>
</p:tagLst>
</file>

<file path=ppt/tags/tag172.xml><?xml version="1.0" encoding="utf-8"?>
<p:tagLst xmlns:p="http://schemas.openxmlformats.org/presentationml/2006/main">
  <p:tag name="AS_UNIQUEID" val="1218"/>
</p:tagLst>
</file>

<file path=ppt/tags/tag173.xml><?xml version="1.0" encoding="utf-8"?>
<p:tagLst xmlns:p="http://schemas.openxmlformats.org/presentationml/2006/main">
  <p:tag name="AS_UNIQUEID" val="1219"/>
</p:tagLst>
</file>

<file path=ppt/tags/tag174.xml><?xml version="1.0" encoding="utf-8"?>
<p:tagLst xmlns:p="http://schemas.openxmlformats.org/presentationml/2006/main">
  <p:tag name="AS_UNIQUEID" val="1220"/>
</p:tagLst>
</file>

<file path=ppt/tags/tag175.xml><?xml version="1.0" encoding="utf-8"?>
<p:tagLst xmlns:p="http://schemas.openxmlformats.org/presentationml/2006/main">
  <p:tag name="AS_UNIQUEID" val="1221"/>
</p:tagLst>
</file>

<file path=ppt/tags/tag176.xml><?xml version="1.0" encoding="utf-8"?>
<p:tagLst xmlns:p="http://schemas.openxmlformats.org/presentationml/2006/main">
  <p:tag name="AS_UNIQUEID" val="1222"/>
</p:tagLst>
</file>

<file path=ppt/tags/tag177.xml><?xml version="1.0" encoding="utf-8"?>
<p:tagLst xmlns:p="http://schemas.openxmlformats.org/presentationml/2006/main">
  <p:tag name="AS_UNIQUEID" val="1223"/>
</p:tagLst>
</file>

<file path=ppt/tags/tag178.xml><?xml version="1.0" encoding="utf-8"?>
<p:tagLst xmlns:p="http://schemas.openxmlformats.org/presentationml/2006/main">
  <p:tag name="AS_UNIQUEID" val="1224"/>
</p:tagLst>
</file>

<file path=ppt/tags/tag179.xml><?xml version="1.0" encoding="utf-8"?>
<p:tagLst xmlns:p="http://schemas.openxmlformats.org/presentationml/2006/main">
  <p:tag name="AS_UNIQUEID" val="1225"/>
</p:tagLst>
</file>

<file path=ppt/tags/tag180.xml><?xml version="1.0" encoding="utf-8"?>
<p:tagLst xmlns:p="http://schemas.openxmlformats.org/presentationml/2006/main">
  <p:tag name="AS_UNIQUEID" val="1226"/>
</p:tagLst>
</file>

<file path=ppt/tags/tag181.xml><?xml version="1.0" encoding="utf-8"?>
<p:tagLst xmlns:p="http://schemas.openxmlformats.org/presentationml/2006/main">
  <p:tag name="AS_UNIQUEID" val="1227"/>
</p:tagLst>
</file>

<file path=ppt/tags/tag182.xml><?xml version="1.0" encoding="utf-8"?>
<p:tagLst xmlns:p="http://schemas.openxmlformats.org/presentationml/2006/main">
  <p:tag name="AS_UNIQUEID" val="1228"/>
</p:tagLst>
</file>

<file path=ppt/tags/tag183.xml><?xml version="1.0" encoding="utf-8"?>
<p:tagLst xmlns:p="http://schemas.openxmlformats.org/presentationml/2006/main">
  <p:tag name="AS_UNIQUEID" val="1229"/>
</p:tagLst>
</file>

<file path=ppt/tags/tag184.xml><?xml version="1.0" encoding="utf-8"?>
<p:tagLst xmlns:p="http://schemas.openxmlformats.org/presentationml/2006/main">
  <p:tag name="AS_UNIQUEID" val="1230"/>
</p:tagLst>
</file>

<file path=ppt/tags/tag185.xml><?xml version="1.0" encoding="utf-8"?>
<p:tagLst xmlns:p="http://schemas.openxmlformats.org/presentationml/2006/main">
  <p:tag name="AS_UNIQUEID" val="1231"/>
</p:tagLst>
</file>

<file path=ppt/tags/tag186.xml><?xml version="1.0" encoding="utf-8"?>
<p:tagLst xmlns:p="http://schemas.openxmlformats.org/presentationml/2006/main">
  <p:tag name="AS_UNIQUEID" val="1232"/>
</p:tagLst>
</file>

<file path=ppt/tags/tag187.xml><?xml version="1.0" encoding="utf-8"?>
<p:tagLst xmlns:p="http://schemas.openxmlformats.org/presentationml/2006/main">
  <p:tag name="AS_UNIQUEID" val="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88.xml><?xml version="1.0" encoding="utf-8"?>
<p:tagLst xmlns:p="http://schemas.openxmlformats.org/presentationml/2006/main">
  <p:tag name="AS_UNIQUEID" val="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89.xml><?xml version="1.0" encoding="utf-8"?>
<p:tagLst xmlns:p="http://schemas.openxmlformats.org/presentationml/2006/main">
  <p:tag name="AS_UNIQUEID" val="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.xml><?xml version="1.0" encoding="utf-8"?>
<p:tagLst xmlns:p="http://schemas.openxmlformats.org/presentationml/2006/main">
  <p:tag name="AS_UNIQUEID" val="6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.xml><?xml version="1.0" encoding="utf-8"?>
<p:tagLst xmlns:p="http://schemas.openxmlformats.org/presentationml/2006/main">
  <p:tag name="AS_UNIQUEID" val="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.xml><?xml version="1.0" encoding="utf-8"?>
<p:tagLst xmlns:p="http://schemas.openxmlformats.org/presentationml/2006/main">
  <p:tag name="AS_UNIQUEID" val="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AS_UNIQUEID" val="1233"/>
</p:tagLst>
</file>

<file path=ppt/tags/tag195.xml><?xml version="1.0" encoding="utf-8"?>
<p:tagLst xmlns:p="http://schemas.openxmlformats.org/presentationml/2006/main">
  <p:tag name="AS_UNIQUEID" val="693"/>
</p:tagLst>
</file>

<file path=ppt/tags/tag196.xml><?xml version="1.0" encoding="utf-8"?>
<p:tagLst xmlns:p="http://schemas.openxmlformats.org/presentationml/2006/main">
  <p:tag name="AS_UNIQUEID" val="69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97.xml><?xml version="1.0" encoding="utf-8"?>
<p:tagLst xmlns:p="http://schemas.openxmlformats.org/presentationml/2006/main">
  <p:tag name="AS_UNIQUEID" val="695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2"/>
  <p:tag name="KSO_WM_UNIT_INDEX" val="1_1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198.xml><?xml version="1.0" encoding="utf-8"?>
<p:tagLst xmlns:p="http://schemas.openxmlformats.org/presentationml/2006/main">
  <p:tag name="AS_UNIQUEID" val="69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3"/>
  <p:tag name="KSO_WM_UNIT_INDEX" val="1_1_3"/>
  <p:tag name="KSO_WM_UNIT_LAYERLEVEL" val="1_1_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AS_UNIQUEID" val="697"/>
</p:tagLst>
</file>

<file path=ppt/tags/tag200.xml><?xml version="1.0" encoding="utf-8"?>
<p:tagLst xmlns:p="http://schemas.openxmlformats.org/presentationml/2006/main">
  <p:tag name="AS_UNIQUEID" val="69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1.xml><?xml version="1.0" encoding="utf-8"?>
<p:tagLst xmlns:p="http://schemas.openxmlformats.org/presentationml/2006/main">
  <p:tag name="AS_UNIQUEID" val="699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2"/>
  <p:tag name="KSO_WM_UNIT_INDEX" val="1_2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2.xml><?xml version="1.0" encoding="utf-8"?>
<p:tagLst xmlns:p="http://schemas.openxmlformats.org/presentationml/2006/main">
  <p:tag name="AS_UNIQUEID" val="700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3"/>
  <p:tag name="KSO_WM_UNIT_INDEX" val="1_2_3"/>
  <p:tag name="KSO_WM_UNIT_LAYERLEVEL" val="1_1_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AS_UNIQUEID" val="701"/>
</p:tagLst>
</file>

<file path=ppt/tags/tag204.xml><?xml version="1.0" encoding="utf-8"?>
<p:tagLst xmlns:p="http://schemas.openxmlformats.org/presentationml/2006/main">
  <p:tag name="AS_UNIQUEID" val="702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5.xml><?xml version="1.0" encoding="utf-8"?>
<p:tagLst xmlns:p="http://schemas.openxmlformats.org/presentationml/2006/main">
  <p:tag name="AS_UNIQUEID" val="703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2"/>
  <p:tag name="KSO_WM_UNIT_INDEX" val="1_3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6.xml><?xml version="1.0" encoding="utf-8"?>
<p:tagLst xmlns:p="http://schemas.openxmlformats.org/presentationml/2006/main">
  <p:tag name="AS_UNIQUEID" val="70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3"/>
  <p:tag name="KSO_WM_UNIT_INDEX" val="1_3_3"/>
  <p:tag name="KSO_WM_UNIT_LAYERLEVEL" val="1_1_1"/>
  <p:tag name="KSO_WM_UNIT_TYPE" val="l_h_i"/>
  <p:tag name="KSO_WM_UNIT_USESOURCEFORMAT_APPLY" val="1"/>
</p:tagLst>
</file>

<file path=ppt/tags/tag207.xml><?xml version="1.0" encoding="utf-8"?>
<p:tagLst xmlns:p="http://schemas.openxmlformats.org/presentationml/2006/main">
  <p:tag name="AS_UNIQUEID" val="705"/>
</p:tagLst>
</file>

<file path=ppt/tags/tag208.xml><?xml version="1.0" encoding="utf-8"?>
<p:tagLst xmlns:p="http://schemas.openxmlformats.org/presentationml/2006/main">
  <p:tag name="AS_UNIQUEID" val="70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i*2"/>
  <p:tag name="KSO_WM_UNIT_INDEX" val="2"/>
  <p:tag name="KSO_WM_UNIT_LAYERLEVEL" val="1"/>
  <p:tag name="KSO_WM_UNIT_TEXT_FILL_FORE_SCHEMECOLOR_INDEX" val="5"/>
  <p:tag name="KSO_WM_UNIT_TEXT_FILL_TYPE" val="1"/>
  <p:tag name="KSO_WM_UNIT_TYPE" val="i"/>
  <p:tag name="KSO_WM_UNIT_USESOURCEFORMAT_APPLY" val="1"/>
</p:tagLst>
</file>

<file path=ppt/tags/tag209.xml><?xml version="1.0" encoding="utf-8"?>
<p:tagLst xmlns:p="http://schemas.openxmlformats.org/presentationml/2006/main">
  <p:tag name="AS_UNIQUEID" val="707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i*3"/>
  <p:tag name="KSO_WM_UNIT_INDEX" val="3"/>
  <p:tag name="KSO_WM_UNIT_LAYERLEVEL" val="1"/>
  <p:tag name="KSO_WM_UNIT_TYPE" val="i"/>
  <p:tag name="KSO_WM_UNIT_USESOURCEFORMAT_APPLY" val="1"/>
</p:tagLst>
</file>

<file path=ppt/tags/tag210.xml><?xml version="1.0" encoding="utf-8"?>
<p:tagLst xmlns:p="http://schemas.openxmlformats.org/presentationml/2006/main">
  <p:tag name="AS_UNIQUEID" val="70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2"/>
</p:tagLst>
</file>

<file path=ppt/tags/tag211.xml><?xml version="1.0" encoding="utf-8"?>
<p:tagLst xmlns:p="http://schemas.openxmlformats.org/presentationml/2006/main">
  <p:tag name="AS_UNIQUEID" val="1234"/>
</p:tagLst>
</file>

<file path=ppt/tags/tag212.xml><?xml version="1.0" encoding="utf-8"?>
<p:tagLst xmlns:p="http://schemas.openxmlformats.org/presentationml/2006/main">
  <p:tag name="AS_UNIQUEID" val="679"/>
</p:tagLst>
</file>

<file path=ppt/tags/tag213.xml><?xml version="1.0" encoding="utf-8"?>
<p:tagLst xmlns:p="http://schemas.openxmlformats.org/presentationml/2006/main">
  <p:tag name="AS_UNIQUEID" val="680"/>
</p:tagLst>
</file>

<file path=ppt/tags/tag214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215.xml><?xml version="1.0" encoding="utf-8"?>
<p:tagLst xmlns:p="http://schemas.openxmlformats.org/presentationml/2006/main">
  <p:tag name="AS_UNIQUEID" val="682"/>
</p:tagLst>
</file>

<file path=ppt/tags/tag216.xml><?xml version="1.0" encoding="utf-8"?>
<p:tagLst xmlns:p="http://schemas.openxmlformats.org/presentationml/2006/main">
  <p:tag name="AS_UNIQUEID" val="683"/>
</p:tagLst>
</file>

<file path=ppt/tags/tag217.xml><?xml version="1.0" encoding="utf-8"?>
<p:tagLst xmlns:p="http://schemas.openxmlformats.org/presentationml/2006/main">
  <p:tag name="AS_UNIQUEID" val="684"/>
  <p:tag name="KSO_WM_UNIT_TEXT_FILL_FORE_SCHEMECOLOR_INDEX" val="14"/>
  <p:tag name="KSO_WM_UNIT_TEXT_FILL_FORE_SCHEMECOLOR_INDEX_BRIGHTNESS" val="0"/>
  <p:tag name="KSO_WM_UNIT_TEXT_FILL_TYPE" val="1"/>
</p:tagLst>
</file>

<file path=ppt/tags/tag218.xml><?xml version="1.0" encoding="utf-8"?>
<p:tagLst xmlns:p="http://schemas.openxmlformats.org/presentationml/2006/main">
  <p:tag name="AS_UNIQUEID" val="676"/>
</p:tagLst>
</file>

<file path=ppt/tags/tag219.xml><?xml version="1.0" encoding="utf-8"?>
<p:tagLst xmlns:p="http://schemas.openxmlformats.org/presentationml/2006/main">
  <p:tag name="AS_UNIQUEID" val="677"/>
</p:tagLst>
</file>

<file path=ppt/tags/tag220.xml><?xml version="1.0" encoding="utf-8"?>
<p:tagLst xmlns:p="http://schemas.openxmlformats.org/presentationml/2006/main">
  <p:tag name="AS_UNIQUEID" val="678"/>
</p:tagLst>
</file>

<file path=ppt/tags/tag221.xml><?xml version="1.0" encoding="utf-8"?>
<p:tagLst xmlns:p="http://schemas.openxmlformats.org/presentationml/2006/main">
  <p:tag name="AS_UNIQUEID" val="664"/>
</p:tagLst>
</file>

<file path=ppt/tags/tag222.xml><?xml version="1.0" encoding="utf-8"?>
<p:tagLst xmlns:p="http://schemas.openxmlformats.org/presentationml/2006/main">
  <p:tag name="AS_UNIQUEID" val="665"/>
</p:tagLst>
</file>

<file path=ppt/tags/tag223.xml><?xml version="1.0" encoding="utf-8"?>
<p:tagLst xmlns:p="http://schemas.openxmlformats.org/presentationml/2006/main">
  <p:tag name="AS_UNIQUEID" val="666"/>
</p:tagLst>
</file>

<file path=ppt/tags/tag224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225.xml><?xml version="1.0" encoding="utf-8"?>
<p:tagLst xmlns:p="http://schemas.openxmlformats.org/presentationml/2006/main">
  <p:tag name="AS_UNIQUEID" val="675"/>
  <p:tag name="KSO_WM_UNIT_TEXT_FILL_FORE_SCHEMECOLOR_INDEX" val="13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</p:tagLst>
</file>

<file path=ppt/tags/tag226.xml><?xml version="1.0" encoding="utf-8"?>
<p:tagLst xmlns:p="http://schemas.openxmlformats.org/presentationml/2006/main">
  <p:tag name="AS_UNIQUEID" val="710"/>
  <p:tag name="KSO_WM_UNIT_PLACING_PICTURE_USER_VIEWPORT" val="{&quot;height&quot;:4767.499212598425,&quot;width&quot;:4940}"/>
</p:tagLst>
</file>

<file path=ppt/tags/tag227.xml><?xml version="1.0" encoding="utf-8"?>
<p:tagLst xmlns:p="http://schemas.openxmlformats.org/presentationml/2006/main">
  <p:tag name="AS_UNIQUEID" val="711"/>
</p:tagLst>
</file>

<file path=ppt/tags/tag228.xml><?xml version="1.0" encoding="utf-8"?>
<p:tagLst xmlns:p="http://schemas.openxmlformats.org/presentationml/2006/main">
  <p:tag name="AS_UNIQUEID" val="712"/>
</p:tagLst>
</file>

<file path=ppt/tags/tag229.xml><?xml version="1.0" encoding="utf-8"?>
<p:tagLst xmlns:p="http://schemas.openxmlformats.org/presentationml/2006/main">
  <p:tag name="AS_UNIQUEID" val="1235"/>
</p:tagLst>
</file>

<file path=ppt/tags/tag230.xml><?xml version="1.0" encoding="utf-8"?>
<p:tagLst xmlns:p="http://schemas.openxmlformats.org/presentationml/2006/main">
  <p:tag name="AS_UNIQUEID" val="1236"/>
</p:tagLst>
</file>

<file path=ppt/tags/tag231.xml><?xml version="1.0" encoding="utf-8"?>
<p:tagLst xmlns:p="http://schemas.openxmlformats.org/presentationml/2006/main">
  <p:tag name="AS_UNIQUEID" val="1237"/>
</p:tagLst>
</file>

<file path=ppt/tags/tag232.xml><?xml version="1.0" encoding="utf-8"?>
<p:tagLst xmlns:p="http://schemas.openxmlformats.org/presentationml/2006/main">
  <p:tag name="AS_UNIQUEID" val="1238"/>
</p:tagLst>
</file>

<file path=ppt/tags/tag233.xml><?xml version="1.0" encoding="utf-8"?>
<p:tagLst xmlns:p="http://schemas.openxmlformats.org/presentationml/2006/main">
  <p:tag name="AS_UNIQUEID" val="1239"/>
</p:tagLst>
</file>

<file path=ppt/tags/tag234.xml><?xml version="1.0" encoding="utf-8"?>
<p:tagLst xmlns:p="http://schemas.openxmlformats.org/presentationml/2006/main">
  <p:tag name="AS_UNIQUEID" val="1240"/>
</p:tagLst>
</file>

<file path=ppt/tags/tag235.xml><?xml version="1.0" encoding="utf-8"?>
<p:tagLst xmlns:p="http://schemas.openxmlformats.org/presentationml/2006/main">
  <p:tag name="AS_UNIQUEID" val="1241"/>
</p:tagLst>
</file>

<file path=ppt/tags/tag236.xml><?xml version="1.0" encoding="utf-8"?>
<p:tagLst xmlns:p="http://schemas.openxmlformats.org/presentationml/2006/main">
  <p:tag name="AS_UNIQUEID" val="1242"/>
</p:tagLst>
</file>

<file path=ppt/tags/tag237.xml><?xml version="1.0" encoding="utf-8"?>
<p:tagLst xmlns:p="http://schemas.openxmlformats.org/presentationml/2006/main">
  <p:tag name="AS_UNIQUEID" val="1243"/>
</p:tagLst>
</file>

<file path=ppt/tags/tag238.xml><?xml version="1.0" encoding="utf-8"?>
<p:tagLst xmlns:p="http://schemas.openxmlformats.org/presentationml/2006/main">
  <p:tag name="AS_UNIQUEID" val="1244"/>
</p:tagLst>
</file>

<file path=ppt/tags/tag239.xml><?xml version="1.0" encoding="utf-8"?>
<p:tagLst xmlns:p="http://schemas.openxmlformats.org/presentationml/2006/main">
  <p:tag name="AS_UNIQUEID" val="1245"/>
</p:tagLst>
</file>

<file path=ppt/tags/tag240.xml><?xml version="1.0" encoding="utf-8"?>
<p:tagLst xmlns:p="http://schemas.openxmlformats.org/presentationml/2006/main">
  <p:tag name="AS_UNIQUEID" val="1246"/>
</p:tagLst>
</file>

<file path=ppt/tags/tag241.xml><?xml version="1.0" encoding="utf-8"?>
<p:tagLst xmlns:p="http://schemas.openxmlformats.org/presentationml/2006/main">
  <p:tag name="AS_UNIQUEID" val="1247"/>
</p:tagLst>
</file>

<file path=ppt/tags/tag242.xml><?xml version="1.0" encoding="utf-8"?>
<p:tagLst xmlns:p="http://schemas.openxmlformats.org/presentationml/2006/main">
  <p:tag name="AS_UNIQUEID" val="1248"/>
</p:tagLst>
</file>

<file path=ppt/tags/tag243.xml><?xml version="1.0" encoding="utf-8"?>
<p:tagLst xmlns:p="http://schemas.openxmlformats.org/presentationml/2006/main">
  <p:tag name="AS_UNIQUEID" val="1249"/>
</p:tagLst>
</file>

<file path=ppt/tags/tag244.xml><?xml version="1.0" encoding="utf-8"?>
<p:tagLst xmlns:p="http://schemas.openxmlformats.org/presentationml/2006/main">
  <p:tag name="AS_UNIQUEID" val="1250"/>
</p:tagLst>
</file>

<file path=ppt/tags/tag245.xml><?xml version="1.0" encoding="utf-8"?>
<p:tagLst xmlns:p="http://schemas.openxmlformats.org/presentationml/2006/main">
  <p:tag name="AS_UNIQUEID" val="1251"/>
</p:tagLst>
</file>

<file path=ppt/tags/tag246.xml><?xml version="1.0" encoding="utf-8"?>
<p:tagLst xmlns:p="http://schemas.openxmlformats.org/presentationml/2006/main">
  <p:tag name="AS_UNIQUEID" val="1252"/>
</p:tagLst>
</file>

<file path=ppt/tags/tag247.xml><?xml version="1.0" encoding="utf-8"?>
<p:tagLst xmlns:p="http://schemas.openxmlformats.org/presentationml/2006/main">
  <p:tag name="AS_UNIQUEID" val="1253"/>
</p:tagLst>
</file>

<file path=ppt/tags/tag248.xml><?xml version="1.0" encoding="utf-8"?>
<p:tagLst xmlns:p="http://schemas.openxmlformats.org/presentationml/2006/main">
  <p:tag name="AS_UNIQUEID" val="1254"/>
</p:tagLst>
</file>

<file path=ppt/tags/tag249.xml><?xml version="1.0" encoding="utf-8"?>
<p:tagLst xmlns:p="http://schemas.openxmlformats.org/presentationml/2006/main">
  <p:tag name="AS_UNIQUEID" val="1255"/>
</p:tagLst>
</file>

<file path=ppt/tags/tag250.xml><?xml version="1.0" encoding="utf-8"?>
<p:tagLst xmlns:p="http://schemas.openxmlformats.org/presentationml/2006/main">
  <p:tag name="AS_UNIQUEID" val="1256"/>
</p:tagLst>
</file>

<file path=ppt/tags/tag251.xml><?xml version="1.0" encoding="utf-8"?>
<p:tagLst xmlns:p="http://schemas.openxmlformats.org/presentationml/2006/main">
  <p:tag name="AS_UNIQUEID" val="1257"/>
</p:tagLst>
</file>

<file path=ppt/tags/tag252.xml><?xml version="1.0" encoding="utf-8"?>
<p:tagLst xmlns:p="http://schemas.openxmlformats.org/presentationml/2006/main">
  <p:tag name="AS_UNIQUEID" val="1258"/>
</p:tagLst>
</file>

<file path=ppt/tags/tag253.xml><?xml version="1.0" encoding="utf-8"?>
<p:tagLst xmlns:p="http://schemas.openxmlformats.org/presentationml/2006/main">
  <p:tag name="AS_UNIQUEID" val="1259"/>
</p:tagLst>
</file>

<file path=ppt/tags/tag254.xml><?xml version="1.0" encoding="utf-8"?>
<p:tagLst xmlns:p="http://schemas.openxmlformats.org/presentationml/2006/main">
  <p:tag name="AS_UNIQUEID" val="1260"/>
</p:tagLst>
</file>

<file path=ppt/tags/tag255.xml><?xml version="1.0" encoding="utf-8"?>
<p:tagLst xmlns:p="http://schemas.openxmlformats.org/presentationml/2006/main">
  <p:tag name="AS_UNIQUEID" val="1261"/>
</p:tagLst>
</file>

<file path=ppt/tags/tag256.xml><?xml version="1.0" encoding="utf-8"?>
<p:tagLst xmlns:p="http://schemas.openxmlformats.org/presentationml/2006/main">
  <p:tag name="AS_UNIQUEID" val="1262"/>
</p:tagLst>
</file>

<file path=ppt/tags/tag257.xml><?xml version="1.0" encoding="utf-8"?>
<p:tagLst xmlns:p="http://schemas.openxmlformats.org/presentationml/2006/main">
  <p:tag name="AS_UNIQUEID" val="1263"/>
</p:tagLst>
</file>

<file path=ppt/tags/tag258.xml><?xml version="1.0" encoding="utf-8"?>
<p:tagLst xmlns:p="http://schemas.openxmlformats.org/presentationml/2006/main">
  <p:tag name="AS_UNIQUEID" val="1264"/>
</p:tagLst>
</file>

<file path=ppt/tags/tag259.xml><?xml version="1.0" encoding="utf-8"?>
<p:tagLst xmlns:p="http://schemas.openxmlformats.org/presentationml/2006/main">
  <p:tag name="AS_UNIQUEID" val="1265"/>
</p:tagLst>
</file>

<file path=ppt/tags/tag260.xml><?xml version="1.0" encoding="utf-8"?>
<p:tagLst xmlns:p="http://schemas.openxmlformats.org/presentationml/2006/main">
  <p:tag name="AS_UNIQUEID" val="1266"/>
</p:tagLst>
</file>

<file path=ppt/tags/tag261.xml><?xml version="1.0" encoding="utf-8"?>
<p:tagLst xmlns:p="http://schemas.openxmlformats.org/presentationml/2006/main">
  <p:tag name="AS_UNIQUEID" val="1267"/>
</p:tagLst>
</file>

<file path=ppt/tags/tag262.xml><?xml version="1.0" encoding="utf-8"?>
<p:tagLst xmlns:p="http://schemas.openxmlformats.org/presentationml/2006/main">
  <p:tag name="AS_UNIQUEID" val="1268"/>
</p:tagLst>
</file>

<file path=ppt/tags/tag263.xml><?xml version="1.0" encoding="utf-8"?>
<p:tagLst xmlns:p="http://schemas.openxmlformats.org/presentationml/2006/main">
  <p:tag name="AS_UNIQUEID" val="1269"/>
</p:tagLst>
</file>

<file path=ppt/tags/tag264.xml><?xml version="1.0" encoding="utf-8"?>
<p:tagLst xmlns:p="http://schemas.openxmlformats.org/presentationml/2006/main">
  <p:tag name="AS_UNIQUEID" val="1270"/>
</p:tagLst>
</file>

<file path=ppt/tags/tag265.xml><?xml version="1.0" encoding="utf-8"?>
<p:tagLst xmlns:p="http://schemas.openxmlformats.org/presentationml/2006/main">
  <p:tag name="AS_UNIQUEID" val="1271"/>
</p:tagLst>
</file>

<file path=ppt/tags/tag266.xml><?xml version="1.0" encoding="utf-8"?>
<p:tagLst xmlns:p="http://schemas.openxmlformats.org/presentationml/2006/main">
  <p:tag name="AS_UNIQUEID" val="1272"/>
</p:tagLst>
</file>

<file path=ppt/tags/tag267.xml><?xml version="1.0" encoding="utf-8"?>
<p:tagLst xmlns:p="http://schemas.openxmlformats.org/presentationml/2006/main">
  <p:tag name="AS_UNIQUEID" val="1273"/>
</p:tagLst>
</file>

<file path=ppt/tags/tag268.xml><?xml version="1.0" encoding="utf-8"?>
<p:tagLst xmlns:p="http://schemas.openxmlformats.org/presentationml/2006/main">
  <p:tag name="AS_UNIQUEID" val="1274"/>
</p:tagLst>
</file>

<file path=ppt/tags/tag269.xml><?xml version="1.0" encoding="utf-8"?>
<p:tagLst xmlns:p="http://schemas.openxmlformats.org/presentationml/2006/main">
  <p:tag name="AS_UNIQUEID" val="1275"/>
</p:tagLst>
</file>

<file path=ppt/tags/tag270.xml><?xml version="1.0" encoding="utf-8"?>
<p:tagLst xmlns:p="http://schemas.openxmlformats.org/presentationml/2006/main">
  <p:tag name="AS_UNIQUEID" val="1276"/>
</p:tagLst>
</file>

<file path=ppt/tags/tag271.xml><?xml version="1.0" encoding="utf-8"?>
<p:tagLst xmlns:p="http://schemas.openxmlformats.org/presentationml/2006/main">
  <p:tag name="AS_UNIQUEID" val="1277"/>
</p:tagLst>
</file>

<file path=ppt/tags/tag272.xml><?xml version="1.0" encoding="utf-8"?>
<p:tagLst xmlns:p="http://schemas.openxmlformats.org/presentationml/2006/main">
  <p:tag name="AS_UNIQUEID" val="1278"/>
</p:tagLst>
</file>

<file path=ppt/tags/tag273.xml><?xml version="1.0" encoding="utf-8"?>
<p:tagLst xmlns:p="http://schemas.openxmlformats.org/presentationml/2006/main">
  <p:tag name="AS_UNIQUEID" val="1279"/>
</p:tagLst>
</file>

<file path=ppt/tags/tag274.xml><?xml version="1.0" encoding="utf-8"?>
<p:tagLst xmlns:p="http://schemas.openxmlformats.org/presentationml/2006/main">
  <p:tag name="AS_UNIQUEID" val="1280"/>
</p:tagLst>
</file>

<file path=ppt/tags/tag275.xml><?xml version="1.0" encoding="utf-8"?>
<p:tagLst xmlns:p="http://schemas.openxmlformats.org/presentationml/2006/main">
  <p:tag name="AS_UNIQUEID" val="1281"/>
</p:tagLst>
</file>

<file path=ppt/tags/tag276.xml><?xml version="1.0" encoding="utf-8"?>
<p:tagLst xmlns:p="http://schemas.openxmlformats.org/presentationml/2006/main">
  <p:tag name="AS_UNIQUEID" val="1282"/>
</p:tagLst>
</file>

<file path=ppt/tags/tag277.xml><?xml version="1.0" encoding="utf-8"?>
<p:tagLst xmlns:p="http://schemas.openxmlformats.org/presentationml/2006/main">
  <p:tag name="AS_UNIQUEID" val="1283"/>
</p:tagLst>
</file>

<file path=ppt/tags/tag278.xml><?xml version="1.0" encoding="utf-8"?>
<p:tagLst xmlns:p="http://schemas.openxmlformats.org/presentationml/2006/main">
  <p:tag name="AS_UNIQUEID" val="1284"/>
</p:tagLst>
</file>

<file path=ppt/tags/tag279.xml><?xml version="1.0" encoding="utf-8"?>
<p:tagLst xmlns:p="http://schemas.openxmlformats.org/presentationml/2006/main">
  <p:tag name="AS_UNIQUEID" val="1285"/>
</p:tagLst>
</file>

<file path=ppt/tags/tag280.xml><?xml version="1.0" encoding="utf-8"?>
<p:tagLst xmlns:p="http://schemas.openxmlformats.org/presentationml/2006/main">
  <p:tag name="AS_UNIQUEID" val="1286"/>
</p:tagLst>
</file>

<file path=ppt/tags/tag281.xml><?xml version="1.0" encoding="utf-8"?>
<p:tagLst xmlns:p="http://schemas.openxmlformats.org/presentationml/2006/main">
  <p:tag name="AS_UNIQUEID" val="1287"/>
</p:tagLst>
</file>

<file path=ppt/tags/tag282.xml><?xml version="1.0" encoding="utf-8"?>
<p:tagLst xmlns:p="http://schemas.openxmlformats.org/presentationml/2006/main">
  <p:tag name="AS_UNIQUEID" val="1288"/>
</p:tagLst>
</file>

<file path=ppt/tags/tag283.xml><?xml version="1.0" encoding="utf-8"?>
<p:tagLst xmlns:p="http://schemas.openxmlformats.org/presentationml/2006/main">
  <p:tag name="AS_UNIQUEID" val="1289"/>
</p:tagLst>
</file>

<file path=ppt/tags/tag284.xml><?xml version="1.0" encoding="utf-8"?>
<p:tagLst xmlns:p="http://schemas.openxmlformats.org/presentationml/2006/main">
  <p:tag name="AS_UNIQUEID" val="1290"/>
</p:tagLst>
</file>

<file path=ppt/tags/tag285.xml><?xml version="1.0" encoding="utf-8"?>
<p:tagLst xmlns:p="http://schemas.openxmlformats.org/presentationml/2006/main">
  <p:tag name="AS_UNIQUEID" val="1291"/>
</p:tagLst>
</file>

<file path=ppt/tags/tag286.xml><?xml version="1.0" encoding="utf-8"?>
<p:tagLst xmlns:p="http://schemas.openxmlformats.org/presentationml/2006/main">
  <p:tag name="AS_UNIQUEID" val="1292"/>
</p:tagLst>
</file>

<file path=ppt/tags/tag287.xml><?xml version="1.0" encoding="utf-8"?>
<p:tagLst xmlns:p="http://schemas.openxmlformats.org/presentationml/2006/main">
  <p:tag name="AS_UNIQUEID" val="1293"/>
</p:tagLst>
</file>

<file path=ppt/tags/tag288.xml><?xml version="1.0" encoding="utf-8"?>
<p:tagLst xmlns:p="http://schemas.openxmlformats.org/presentationml/2006/main">
  <p:tag name="AS_UNIQUEID" val="1294"/>
</p:tagLst>
</file>

<file path=ppt/tags/tag289.xml><?xml version="1.0" encoding="utf-8"?>
<p:tagLst xmlns:p="http://schemas.openxmlformats.org/presentationml/2006/main">
  <p:tag name="AS_UNIQUEID" val="1295"/>
</p:tagLst>
</file>

<file path=ppt/tags/tag290.xml><?xml version="1.0" encoding="utf-8"?>
<p:tagLst xmlns:p="http://schemas.openxmlformats.org/presentationml/2006/main">
  <p:tag name="AS_UNIQUEID" val="1296"/>
</p:tagLst>
</file>

<file path=ppt/tags/tag291.xml><?xml version="1.0" encoding="utf-8"?>
<p:tagLst xmlns:p="http://schemas.openxmlformats.org/presentationml/2006/main">
  <p:tag name="AS_UNIQUEID" val="1297"/>
</p:tagLst>
</file>

<file path=ppt/tags/tag292.xml><?xml version="1.0" encoding="utf-8"?>
<p:tagLst xmlns:p="http://schemas.openxmlformats.org/presentationml/2006/main">
  <p:tag name="AS_UNIQUEID" val="1298"/>
</p:tagLst>
</file>

<file path=ppt/tags/tag293.xml><?xml version="1.0" encoding="utf-8"?>
<p:tagLst xmlns:p="http://schemas.openxmlformats.org/presentationml/2006/main">
  <p:tag name="AS_UNIQUEID" val="1299"/>
</p:tagLst>
</file>

<file path=ppt/tags/tag294.xml><?xml version="1.0" encoding="utf-8"?>
<p:tagLst xmlns:p="http://schemas.openxmlformats.org/presentationml/2006/main">
  <p:tag name="AS_UNIQUEID" val="1300"/>
</p:tagLst>
</file>

<file path=ppt/tags/tag295.xml><?xml version="1.0" encoding="utf-8"?>
<p:tagLst xmlns:p="http://schemas.openxmlformats.org/presentationml/2006/main">
  <p:tag name="AS_UNIQUEID" val="1301"/>
</p:tagLst>
</file>

<file path=ppt/tags/tag296.xml><?xml version="1.0" encoding="utf-8"?>
<p:tagLst xmlns:p="http://schemas.openxmlformats.org/presentationml/2006/main">
  <p:tag name="AS_UNIQUEID" val="1302"/>
</p:tagLst>
</file>

<file path=ppt/tags/tag297.xml><?xml version="1.0" encoding="utf-8"?>
<p:tagLst xmlns:p="http://schemas.openxmlformats.org/presentationml/2006/main">
  <p:tag name="AS_UNIQUEID" val="1303"/>
</p:tagLst>
</file>

<file path=ppt/tags/tag298.xml><?xml version="1.0" encoding="utf-8"?>
<p:tagLst xmlns:p="http://schemas.openxmlformats.org/presentationml/2006/main">
  <p:tag name="AS_UNIQUEID" val="1304"/>
</p:tagLst>
</file>

<file path=ppt/tags/tag299.xml><?xml version="1.0" encoding="utf-8"?>
<p:tagLst xmlns:p="http://schemas.openxmlformats.org/presentationml/2006/main">
  <p:tag name="AS_UNIQUEID" val="1305"/>
</p:tagLst>
</file>

<file path=ppt/tags/tag300.xml><?xml version="1.0" encoding="utf-8"?>
<p:tagLst xmlns:p="http://schemas.openxmlformats.org/presentationml/2006/main">
  <p:tag name="AS_UNIQUEID" val="1306"/>
</p:tagLst>
</file>

<file path=ppt/tags/tag301.xml><?xml version="1.0" encoding="utf-8"?>
<p:tagLst xmlns:p="http://schemas.openxmlformats.org/presentationml/2006/main">
  <p:tag name="AS_UNIQUEID" val="1307"/>
</p:tagLst>
</file>

<file path=ppt/tags/tag302.xml><?xml version="1.0" encoding="utf-8"?>
<p:tagLst xmlns:p="http://schemas.openxmlformats.org/presentationml/2006/main">
  <p:tag name="AS_UNIQUEID" val="1308"/>
</p:tagLst>
</file>

<file path=ppt/tags/tag303.xml><?xml version="1.0" encoding="utf-8"?>
<p:tagLst xmlns:p="http://schemas.openxmlformats.org/presentationml/2006/main">
  <p:tag name="AS_UNIQUEID" val="1309"/>
</p:tagLst>
</file>

<file path=ppt/tags/tag304.xml><?xml version="1.0" encoding="utf-8"?>
<p:tagLst xmlns:p="http://schemas.openxmlformats.org/presentationml/2006/main">
  <p:tag name="AS_UNIQUEID" val="1310"/>
</p:tagLst>
</file>

<file path=ppt/tags/tag305.xml><?xml version="1.0" encoding="utf-8"?>
<p:tagLst xmlns:p="http://schemas.openxmlformats.org/presentationml/2006/main">
  <p:tag name="AS_UNIQUEID" val="1311"/>
</p:tagLst>
</file>

<file path=ppt/tags/tag306.xml><?xml version="1.0" encoding="utf-8"?>
<p:tagLst xmlns:p="http://schemas.openxmlformats.org/presentationml/2006/main">
  <p:tag name="AS_UNIQUEID" val="1312"/>
</p:tagLst>
</file>

<file path=ppt/tags/tag307.xml><?xml version="1.0" encoding="utf-8"?>
<p:tagLst xmlns:p="http://schemas.openxmlformats.org/presentationml/2006/main">
  <p:tag name="AS_UNIQUEID" val="1313"/>
</p:tagLst>
</file>

<file path=ppt/tags/tag308.xml><?xml version="1.0" encoding="utf-8"?>
<p:tagLst xmlns:p="http://schemas.openxmlformats.org/presentationml/2006/main">
  <p:tag name="AS_UNIQUEID" val="1314"/>
</p:tagLst>
</file>

<file path=ppt/tags/tag309.xml><?xml version="1.0" encoding="utf-8"?>
<p:tagLst xmlns:p="http://schemas.openxmlformats.org/presentationml/2006/main">
  <p:tag name="AS_UNIQUEID" val="1315"/>
</p:tagLst>
</file>

<file path=ppt/tags/tag310.xml><?xml version="1.0" encoding="utf-8"?>
<p:tagLst xmlns:p="http://schemas.openxmlformats.org/presentationml/2006/main">
  <p:tag name="AS_UNIQUEID" val="1316"/>
</p:tagLst>
</file>

<file path=ppt/tags/tag311.xml><?xml version="1.0" encoding="utf-8"?>
<p:tagLst xmlns:p="http://schemas.openxmlformats.org/presentationml/2006/main">
  <p:tag name="AS_UNIQUEID" val="1317"/>
</p:tagLst>
</file>

<file path=ppt/tags/tag312.xml><?xml version="1.0" encoding="utf-8"?>
<p:tagLst xmlns:p="http://schemas.openxmlformats.org/presentationml/2006/main">
  <p:tag name="AS_UNIQUEID" val="1318"/>
</p:tagLst>
</file>

<file path=ppt/tags/tag313.xml><?xml version="1.0" encoding="utf-8"?>
<p:tagLst xmlns:p="http://schemas.openxmlformats.org/presentationml/2006/main">
  <p:tag name="AS_UNIQUEID" val="1319"/>
</p:tagLst>
</file>

<file path=ppt/tags/tag314.xml><?xml version="1.0" encoding="utf-8"?>
<p:tagLst xmlns:p="http://schemas.openxmlformats.org/presentationml/2006/main">
  <p:tag name="AS_UNIQUEID" val="1320"/>
</p:tagLst>
</file>

<file path=ppt/tags/tag315.xml><?xml version="1.0" encoding="utf-8"?>
<p:tagLst xmlns:p="http://schemas.openxmlformats.org/presentationml/2006/main">
  <p:tag name="AS_UNIQUEID" val="1321"/>
</p:tagLst>
</file>

<file path=ppt/tags/tag316.xml><?xml version="1.0" encoding="utf-8"?>
<p:tagLst xmlns:p="http://schemas.openxmlformats.org/presentationml/2006/main">
  <p:tag name="AS_UNIQUEID" val="1322"/>
</p:tagLst>
</file>

<file path=ppt/tags/tag317.xml><?xml version="1.0" encoding="utf-8"?>
<p:tagLst xmlns:p="http://schemas.openxmlformats.org/presentationml/2006/main">
  <p:tag name="AS_UNIQUEID" val="1323"/>
</p:tagLst>
</file>

<file path=ppt/tags/tag318.xml><?xml version="1.0" encoding="utf-8"?>
<p:tagLst xmlns:p="http://schemas.openxmlformats.org/presentationml/2006/main">
  <p:tag name="AS_UNIQUEID" val="1324"/>
</p:tagLst>
</file>

<file path=ppt/tags/tag319.xml><?xml version="1.0" encoding="utf-8"?>
<p:tagLst xmlns:p="http://schemas.openxmlformats.org/presentationml/2006/main">
  <p:tag name="AS_UNIQUEID" val="1325"/>
</p:tagLst>
</file>

<file path=ppt/tags/tag320.xml><?xml version="1.0" encoding="utf-8"?>
<p:tagLst xmlns:p="http://schemas.openxmlformats.org/presentationml/2006/main">
  <p:tag name="AS_UNIQUEID" val="1326"/>
</p:tagLst>
</file>

<file path=ppt/tags/tag321.xml><?xml version="1.0" encoding="utf-8"?>
<p:tagLst xmlns:p="http://schemas.openxmlformats.org/presentationml/2006/main">
  <p:tag name="AS_UNIQUEID" val="1327"/>
</p:tagLst>
</file>

<file path=ppt/tags/tag322.xml><?xml version="1.0" encoding="utf-8"?>
<p:tagLst xmlns:p="http://schemas.openxmlformats.org/presentationml/2006/main">
  <p:tag name="AS_UNIQUEID" val="1328"/>
</p:tagLst>
</file>

<file path=ppt/tags/tag323.xml><?xml version="1.0" encoding="utf-8"?>
<p:tagLst xmlns:p="http://schemas.openxmlformats.org/presentationml/2006/main">
  <p:tag name="AS_UNIQUEID" val="1329"/>
</p:tagLst>
</file>

<file path=ppt/tags/tag324.xml><?xml version="1.0" encoding="utf-8"?>
<p:tagLst xmlns:p="http://schemas.openxmlformats.org/presentationml/2006/main">
  <p:tag name="AS_UNIQUEID" val="1330"/>
</p:tagLst>
</file>

<file path=ppt/tags/tag325.xml><?xml version="1.0" encoding="utf-8"?>
<p:tagLst xmlns:p="http://schemas.openxmlformats.org/presentationml/2006/main">
  <p:tag name="AS_UNIQUEID" val="1331"/>
</p:tagLst>
</file>

<file path=ppt/tags/tag326.xml><?xml version="1.0" encoding="utf-8"?>
<p:tagLst xmlns:p="http://schemas.openxmlformats.org/presentationml/2006/main">
  <p:tag name="AS_UNIQUEID" val="1332"/>
</p:tagLst>
</file>

<file path=ppt/tags/tag327.xml><?xml version="1.0" encoding="utf-8"?>
<p:tagLst xmlns:p="http://schemas.openxmlformats.org/presentationml/2006/main">
  <p:tag name="AS_UNIQUEID" val="1333"/>
</p:tagLst>
</file>

<file path=ppt/tags/tag328.xml><?xml version="1.0" encoding="utf-8"?>
<p:tagLst xmlns:p="http://schemas.openxmlformats.org/presentationml/2006/main">
  <p:tag name="AS_UNIQUEID" val="1334"/>
</p:tagLst>
</file>

<file path=ppt/tags/tag329.xml><?xml version="1.0" encoding="utf-8"?>
<p:tagLst xmlns:p="http://schemas.openxmlformats.org/presentationml/2006/main">
  <p:tag name="AS_UNIQUEID" val="1335"/>
</p:tagLst>
</file>

<file path=ppt/tags/tag330.xml><?xml version="1.0" encoding="utf-8"?>
<p:tagLst xmlns:p="http://schemas.openxmlformats.org/presentationml/2006/main">
  <p:tag name="AS_UNIQUEID" val="1336"/>
</p:tagLst>
</file>

<file path=ppt/tags/tag331.xml><?xml version="1.0" encoding="utf-8"?>
<p:tagLst xmlns:p="http://schemas.openxmlformats.org/presentationml/2006/main">
  <p:tag name="AS_UNIQUEID" val="1337"/>
</p:tagLst>
</file>

<file path=ppt/tags/tag332.xml><?xml version="1.0" encoding="utf-8"?>
<p:tagLst xmlns:p="http://schemas.openxmlformats.org/presentationml/2006/main">
  <p:tag name="AS_UNIQUEID" val="1338"/>
</p:tagLst>
</file>

<file path=ppt/tags/tag333.xml><?xml version="1.0" encoding="utf-8"?>
<p:tagLst xmlns:p="http://schemas.openxmlformats.org/presentationml/2006/main">
  <p:tag name="AS_UNIQUEID" val="1339"/>
</p:tagLst>
</file>

<file path=ppt/tags/tag334.xml><?xml version="1.0" encoding="utf-8"?>
<p:tagLst xmlns:p="http://schemas.openxmlformats.org/presentationml/2006/main">
  <p:tag name="AS_UNIQUEID" val="1340"/>
</p:tagLst>
</file>

<file path=ppt/tags/tag335.xml><?xml version="1.0" encoding="utf-8"?>
<p:tagLst xmlns:p="http://schemas.openxmlformats.org/presentationml/2006/main">
  <p:tag name="AS_UNIQUEID" val="1341"/>
</p:tagLst>
</file>

<file path=ppt/tags/tag336.xml><?xml version="1.0" encoding="utf-8"?>
<p:tagLst xmlns:p="http://schemas.openxmlformats.org/presentationml/2006/main">
  <p:tag name="AS_UNIQUEID" val="1342"/>
</p:tagLst>
</file>

<file path=ppt/tags/tag337.xml><?xml version="1.0" encoding="utf-8"?>
<p:tagLst xmlns:p="http://schemas.openxmlformats.org/presentationml/2006/main">
  <p:tag name="AS_UNIQUEID" val="1343"/>
</p:tagLst>
</file>

<file path=ppt/tags/tag338.xml><?xml version="1.0" encoding="utf-8"?>
<p:tagLst xmlns:p="http://schemas.openxmlformats.org/presentationml/2006/main">
  <p:tag name="AS_UNIQUEID" val="1344"/>
</p:tagLst>
</file>

<file path=ppt/tags/tag339.xml><?xml version="1.0" encoding="utf-8"?>
<p:tagLst xmlns:p="http://schemas.openxmlformats.org/presentationml/2006/main">
  <p:tag name="AS_UNIQUEID" val="1345"/>
</p:tagLst>
</file>

<file path=ppt/tags/tag340.xml><?xml version="1.0" encoding="utf-8"?>
<p:tagLst xmlns:p="http://schemas.openxmlformats.org/presentationml/2006/main">
  <p:tag name="AS_UNIQUEID" val="1346"/>
</p:tagLst>
</file>

<file path=ppt/tags/tag341.xml><?xml version="1.0" encoding="utf-8"?>
<p:tagLst xmlns:p="http://schemas.openxmlformats.org/presentationml/2006/main">
  <p:tag name="AS_UNIQUEID" val="1347"/>
</p:tagLst>
</file>

<file path=ppt/tags/tag342.xml><?xml version="1.0" encoding="utf-8"?>
<p:tagLst xmlns:p="http://schemas.openxmlformats.org/presentationml/2006/main">
  <p:tag name="AS_UNIQUEID" val="1348"/>
</p:tagLst>
</file>

<file path=ppt/tags/tag343.xml><?xml version="1.0" encoding="utf-8"?>
<p:tagLst xmlns:p="http://schemas.openxmlformats.org/presentationml/2006/main">
  <p:tag name="AS_UNIQUEID" val="1349"/>
</p:tagLst>
</file>

<file path=ppt/tags/tag344.xml><?xml version="1.0" encoding="utf-8"?>
<p:tagLst xmlns:p="http://schemas.openxmlformats.org/presentationml/2006/main">
  <p:tag name="AS_UNIQUEID" val="1350"/>
</p:tagLst>
</file>

<file path=ppt/tags/tag345.xml><?xml version="1.0" encoding="utf-8"?>
<p:tagLst xmlns:p="http://schemas.openxmlformats.org/presentationml/2006/main">
  <p:tag name="AS_UNIQUEID" val="1351"/>
</p:tagLst>
</file>

<file path=ppt/tags/tag346.xml><?xml version="1.0" encoding="utf-8"?>
<p:tagLst xmlns:p="http://schemas.openxmlformats.org/presentationml/2006/main">
  <p:tag name="AS_UNIQUEID" val="1352"/>
</p:tagLst>
</file>

<file path=ppt/tags/tag347.xml><?xml version="1.0" encoding="utf-8"?>
<p:tagLst xmlns:p="http://schemas.openxmlformats.org/presentationml/2006/main">
  <p:tag name="AS_UNIQUEID" val="1353"/>
</p:tagLst>
</file>

<file path=ppt/tags/tag348.xml><?xml version="1.0" encoding="utf-8"?>
<p:tagLst xmlns:p="http://schemas.openxmlformats.org/presentationml/2006/main">
  <p:tag name="AS_UNIQUEID" val="1354"/>
</p:tagLst>
</file>

<file path=ppt/tags/tag349.xml><?xml version="1.0" encoding="utf-8"?>
<p:tagLst xmlns:p="http://schemas.openxmlformats.org/presentationml/2006/main">
  <p:tag name="AS_UNIQUEID" val="1355"/>
</p:tagLst>
</file>

<file path=ppt/tags/tag350.xml><?xml version="1.0" encoding="utf-8"?>
<p:tagLst xmlns:p="http://schemas.openxmlformats.org/presentationml/2006/main">
  <p:tag name="AS_UNIQUEID" val="1356"/>
</p:tagLst>
</file>

<file path=ppt/tags/tag351.xml><?xml version="1.0" encoding="utf-8"?>
<p:tagLst xmlns:p="http://schemas.openxmlformats.org/presentationml/2006/main">
  <p:tag name="AS_UNIQUEID" val="1357"/>
</p:tagLst>
</file>

<file path=ppt/tags/tag352.xml><?xml version="1.0" encoding="utf-8"?>
<p:tagLst xmlns:p="http://schemas.openxmlformats.org/presentationml/2006/main">
  <p:tag name="AS_UNIQUEID" val="1358"/>
</p:tagLst>
</file>

<file path=ppt/tags/tag353.xml><?xml version="1.0" encoding="utf-8"?>
<p:tagLst xmlns:p="http://schemas.openxmlformats.org/presentationml/2006/main">
  <p:tag name="AS_UNIQUEID" val="1359"/>
</p:tagLst>
</file>

<file path=ppt/tags/tag354.xml><?xml version="1.0" encoding="utf-8"?>
<p:tagLst xmlns:p="http://schemas.openxmlformats.org/presentationml/2006/main">
  <p:tag name="AS_UNIQUEID" val="1360"/>
</p:tagLst>
</file>

<file path=ppt/tags/tag355.xml><?xml version="1.0" encoding="utf-8"?>
<p:tagLst xmlns:p="http://schemas.openxmlformats.org/presentationml/2006/main">
  <p:tag name="AS_UNIQUEID" val="1361"/>
</p:tagLst>
</file>

<file path=ppt/tags/tag356.xml><?xml version="1.0" encoding="utf-8"?>
<p:tagLst xmlns:p="http://schemas.openxmlformats.org/presentationml/2006/main">
  <p:tag name="AS_UNIQUEID" val="1362"/>
</p:tagLst>
</file>

<file path=ppt/tags/tag357.xml><?xml version="1.0" encoding="utf-8"?>
<p:tagLst xmlns:p="http://schemas.openxmlformats.org/presentationml/2006/main">
  <p:tag name="AS_UNIQUEID" val="1363"/>
</p:tagLst>
</file>

<file path=ppt/tags/tag358.xml><?xml version="1.0" encoding="utf-8"?>
<p:tagLst xmlns:p="http://schemas.openxmlformats.org/presentationml/2006/main">
  <p:tag name="AS_UNIQUEID" val="1364"/>
</p:tagLst>
</file>

<file path=ppt/tags/tag359.xml><?xml version="1.0" encoding="utf-8"?>
<p:tagLst xmlns:p="http://schemas.openxmlformats.org/presentationml/2006/main">
  <p:tag name="AS_UNIQUEID" val="1365"/>
</p:tagLst>
</file>

<file path=ppt/tags/tag360.xml><?xml version="1.0" encoding="utf-8"?>
<p:tagLst xmlns:p="http://schemas.openxmlformats.org/presentationml/2006/main">
  <p:tag name="AS_UNIQUEID" val="1366"/>
</p:tagLst>
</file>

<file path=ppt/tags/tag361.xml><?xml version="1.0" encoding="utf-8"?>
<p:tagLst xmlns:p="http://schemas.openxmlformats.org/presentationml/2006/main">
  <p:tag name="AS_UNIQUEID" val="1367"/>
</p:tagLst>
</file>

<file path=ppt/tags/tag362.xml><?xml version="1.0" encoding="utf-8"?>
<p:tagLst xmlns:p="http://schemas.openxmlformats.org/presentationml/2006/main">
  <p:tag name="AS_UNIQUEID" val="1368"/>
</p:tagLst>
</file>

<file path=ppt/tags/tag363.xml><?xml version="1.0" encoding="utf-8"?>
<p:tagLst xmlns:p="http://schemas.openxmlformats.org/presentationml/2006/main">
  <p:tag name="AS_UNIQUEID" val="1369"/>
</p:tagLst>
</file>

<file path=ppt/tags/tag364.xml><?xml version="1.0" encoding="utf-8"?>
<p:tagLst xmlns:p="http://schemas.openxmlformats.org/presentationml/2006/main">
  <p:tag name="AS_UNIQUEID" val="1370"/>
</p:tagLst>
</file>

<file path=ppt/tags/tag365.xml><?xml version="1.0" encoding="utf-8"?>
<p:tagLst xmlns:p="http://schemas.openxmlformats.org/presentationml/2006/main">
  <p:tag name="AS_UNIQUEID" val="1371"/>
</p:tagLst>
</file>

<file path=ppt/tags/tag366.xml><?xml version="1.0" encoding="utf-8"?>
<p:tagLst xmlns:p="http://schemas.openxmlformats.org/presentationml/2006/main">
  <p:tag name="AS_UNIQUEID" val="1372"/>
</p:tagLst>
</file>

<file path=ppt/tags/tag367.xml><?xml version="1.0" encoding="utf-8"?>
<p:tagLst xmlns:p="http://schemas.openxmlformats.org/presentationml/2006/main">
  <p:tag name="AS_UNIQUEID" val="1373"/>
</p:tagLst>
</file>

<file path=ppt/tags/tag368.xml><?xml version="1.0" encoding="utf-8"?>
<p:tagLst xmlns:p="http://schemas.openxmlformats.org/presentationml/2006/main">
  <p:tag name="AS_UNIQUEID" val="1374"/>
</p:tagLst>
</file>

<file path=ppt/tags/tag369.xml><?xml version="1.0" encoding="utf-8"?>
<p:tagLst xmlns:p="http://schemas.openxmlformats.org/presentationml/2006/main">
  <p:tag name="AS_UNIQUEID" val="1375"/>
</p:tagLst>
</file>

<file path=ppt/tags/tag370.xml><?xml version="1.0" encoding="utf-8"?>
<p:tagLst xmlns:p="http://schemas.openxmlformats.org/presentationml/2006/main">
  <p:tag name="AS_UNIQUEID" val="1376"/>
</p:tagLst>
</file>

<file path=ppt/tags/tag371.xml><?xml version="1.0" encoding="utf-8"?>
<p:tagLst xmlns:p="http://schemas.openxmlformats.org/presentationml/2006/main">
  <p:tag name="AS_UNIQUEID" val="1377"/>
</p:tagLst>
</file>

<file path=ppt/tags/tag372.xml><?xml version="1.0" encoding="utf-8"?>
<p:tagLst xmlns:p="http://schemas.openxmlformats.org/presentationml/2006/main">
  <p:tag name="AS_UNIQUEID" val="1378"/>
</p:tagLst>
</file>

<file path=ppt/tags/tag373.xml><?xml version="1.0" encoding="utf-8"?>
<p:tagLst xmlns:p="http://schemas.openxmlformats.org/presentationml/2006/main">
  <p:tag name="AS_UNIQUEID" val="1379"/>
</p:tagLst>
</file>

<file path=ppt/tags/tag374.xml><?xml version="1.0" encoding="utf-8"?>
<p:tagLst xmlns:p="http://schemas.openxmlformats.org/presentationml/2006/main">
  <p:tag name="AS_UNIQUEID" val="1380"/>
</p:tagLst>
</file>

<file path=ppt/tags/tag375.xml><?xml version="1.0" encoding="utf-8"?>
<p:tagLst xmlns:p="http://schemas.openxmlformats.org/presentationml/2006/main">
  <p:tag name="AS_UNIQUEID" val="1381"/>
</p:tagLst>
</file>

<file path=ppt/tags/tag376.xml><?xml version="1.0" encoding="utf-8"?>
<p:tagLst xmlns:p="http://schemas.openxmlformats.org/presentationml/2006/main">
  <p:tag name="AS_UNIQUEID" val="1382"/>
</p:tagLst>
</file>

<file path=ppt/tags/tag377.xml><?xml version="1.0" encoding="utf-8"?>
<p:tagLst xmlns:p="http://schemas.openxmlformats.org/presentationml/2006/main">
  <p:tag name="AS_UNIQUEID" val="1383"/>
</p:tagLst>
</file>

<file path=ppt/tags/tag378.xml><?xml version="1.0" encoding="utf-8"?>
<p:tagLst xmlns:p="http://schemas.openxmlformats.org/presentationml/2006/main">
  <p:tag name="AS_UNIQUEID" val="1384"/>
</p:tagLst>
</file>

<file path=ppt/tags/tag379.xml><?xml version="1.0" encoding="utf-8"?>
<p:tagLst xmlns:p="http://schemas.openxmlformats.org/presentationml/2006/main">
  <p:tag name="AS_UNIQUEID" val="1385"/>
</p:tagLst>
</file>

<file path=ppt/tags/tag380.xml><?xml version="1.0" encoding="utf-8"?>
<p:tagLst xmlns:p="http://schemas.openxmlformats.org/presentationml/2006/main">
  <p:tag name="AS_UNIQUEID" val="1386"/>
</p:tagLst>
</file>

<file path=ppt/tags/tag381.xml><?xml version="1.0" encoding="utf-8"?>
<p:tagLst xmlns:p="http://schemas.openxmlformats.org/presentationml/2006/main">
  <p:tag name="AS_UNIQUEID" val="1387"/>
</p:tagLst>
</file>

<file path=ppt/tags/tag382.xml><?xml version="1.0" encoding="utf-8"?>
<p:tagLst xmlns:p="http://schemas.openxmlformats.org/presentationml/2006/main">
  <p:tag name="AS_UNIQUEID" val="1388"/>
</p:tagLst>
</file>

<file path=ppt/tags/tag383.xml><?xml version="1.0" encoding="utf-8"?>
<p:tagLst xmlns:p="http://schemas.openxmlformats.org/presentationml/2006/main">
  <p:tag name="AS_UNIQUEID" val="1389"/>
</p:tagLst>
</file>

<file path=ppt/tags/tag384.xml><?xml version="1.0" encoding="utf-8"?>
<p:tagLst xmlns:p="http://schemas.openxmlformats.org/presentationml/2006/main">
  <p:tag name="AS_UNIQUEID" val="1390"/>
</p:tagLst>
</file>

<file path=ppt/tags/tag385.xml><?xml version="1.0" encoding="utf-8"?>
<p:tagLst xmlns:p="http://schemas.openxmlformats.org/presentationml/2006/main">
  <p:tag name="AS_UNIQUEID" val="1391"/>
</p:tagLst>
</file>

<file path=ppt/tags/tag386.xml><?xml version="1.0" encoding="utf-8"?>
<p:tagLst xmlns:p="http://schemas.openxmlformats.org/presentationml/2006/main">
  <p:tag name="AS_UNIQUEID" val="1392"/>
</p:tagLst>
</file>

<file path=ppt/tags/tag387.xml><?xml version="1.0" encoding="utf-8"?>
<p:tagLst xmlns:p="http://schemas.openxmlformats.org/presentationml/2006/main">
  <p:tag name="AS_UNIQUEID" val="1393"/>
</p:tagLst>
</file>

<file path=ppt/tags/tag388.xml><?xml version="1.0" encoding="utf-8"?>
<p:tagLst xmlns:p="http://schemas.openxmlformats.org/presentationml/2006/main">
  <p:tag name="AS_UNIQUEID" val="1394"/>
</p:tagLst>
</file>

<file path=ppt/tags/tag389.xml><?xml version="1.0" encoding="utf-8"?>
<p:tagLst xmlns:p="http://schemas.openxmlformats.org/presentationml/2006/main">
  <p:tag name="AS_UNIQUEID" val="1395"/>
</p:tagLst>
</file>

<file path=ppt/tags/tag390.xml><?xml version="1.0" encoding="utf-8"?>
<p:tagLst xmlns:p="http://schemas.openxmlformats.org/presentationml/2006/main">
  <p:tag name="AS_UNIQUEID" val="1396"/>
</p:tagLst>
</file>

<file path=ppt/tags/tag391.xml><?xml version="1.0" encoding="utf-8"?>
<p:tagLst xmlns:p="http://schemas.openxmlformats.org/presentationml/2006/main">
  <p:tag name="AS_UNIQUEID" val="1397"/>
</p:tagLst>
</file>

<file path=ppt/tags/tag392.xml><?xml version="1.0" encoding="utf-8"?>
<p:tagLst xmlns:p="http://schemas.openxmlformats.org/presentationml/2006/main">
  <p:tag name="AS_UNIQUEID" val="1398"/>
</p:tagLst>
</file>

<file path=ppt/tags/tag393.xml><?xml version="1.0" encoding="utf-8"?>
<p:tagLst xmlns:p="http://schemas.openxmlformats.org/presentationml/2006/main">
  <p:tag name="AS_UNIQUEID" val="1399"/>
</p:tagLst>
</file>

<file path=ppt/tags/tag394.xml><?xml version="1.0" encoding="utf-8"?>
<p:tagLst xmlns:p="http://schemas.openxmlformats.org/presentationml/2006/main">
  <p:tag name="AS_UNIQUEID" val="1400"/>
</p:tagLst>
</file>

<file path=ppt/tags/tag395.xml><?xml version="1.0" encoding="utf-8"?>
<p:tagLst xmlns:p="http://schemas.openxmlformats.org/presentationml/2006/main">
  <p:tag name="AS_UNIQUEID" val="1401"/>
</p:tagLst>
</file>

<file path=ppt/tags/tag396.xml><?xml version="1.0" encoding="utf-8"?>
<p:tagLst xmlns:p="http://schemas.openxmlformats.org/presentationml/2006/main">
  <p:tag name="AS_UNIQUEID" val="1402"/>
</p:tagLst>
</file>

<file path=ppt/tags/tag397.xml><?xml version="1.0" encoding="utf-8"?>
<p:tagLst xmlns:p="http://schemas.openxmlformats.org/presentationml/2006/main">
  <p:tag name="AS_UNIQUEID" val="1403"/>
</p:tagLst>
</file>

<file path=ppt/tags/tag398.xml><?xml version="1.0" encoding="utf-8"?>
<p:tagLst xmlns:p="http://schemas.openxmlformats.org/presentationml/2006/main">
  <p:tag name="AS_UNIQUEID" val="1404"/>
</p:tagLst>
</file>

<file path=ppt/tags/tag399.xml><?xml version="1.0" encoding="utf-8"?>
<p:tagLst xmlns:p="http://schemas.openxmlformats.org/presentationml/2006/main">
  <p:tag name="AS_UNIQUEID" val="1405"/>
</p:tagLst>
</file>

<file path=ppt/tags/tag400.xml><?xml version="1.0" encoding="utf-8"?>
<p:tagLst xmlns:p="http://schemas.openxmlformats.org/presentationml/2006/main">
  <p:tag name="AS_UNIQUEID" val="1406"/>
</p:tagLst>
</file>

<file path=ppt/tags/tag401.xml><?xml version="1.0" encoding="utf-8"?>
<p:tagLst xmlns:p="http://schemas.openxmlformats.org/presentationml/2006/main">
  <p:tag name="AS_UNIQUEID" val="1407"/>
</p:tagLst>
</file>

<file path=ppt/tags/tag402.xml><?xml version="1.0" encoding="utf-8"?>
<p:tagLst xmlns:p="http://schemas.openxmlformats.org/presentationml/2006/main">
  <p:tag name="AS_UNIQUEID" val="1408"/>
</p:tagLst>
</file>

<file path=ppt/tags/tag403.xml><?xml version="1.0" encoding="utf-8"?>
<p:tagLst xmlns:p="http://schemas.openxmlformats.org/presentationml/2006/main">
  <p:tag name="AS_UNIQUEID" val="1409"/>
</p:tagLst>
</file>

<file path=ppt/tags/tag404.xml><?xml version="1.0" encoding="utf-8"?>
<p:tagLst xmlns:p="http://schemas.openxmlformats.org/presentationml/2006/main">
  <p:tag name="AS_UNIQUEID" val="1410"/>
</p:tagLst>
</file>

<file path=ppt/tags/tag405.xml><?xml version="1.0" encoding="utf-8"?>
<p:tagLst xmlns:p="http://schemas.openxmlformats.org/presentationml/2006/main">
  <p:tag name="AS_UNIQUEID" val="1411"/>
</p:tagLst>
</file>

<file path=ppt/tags/tag406.xml><?xml version="1.0" encoding="utf-8"?>
<p:tagLst xmlns:p="http://schemas.openxmlformats.org/presentationml/2006/main">
  <p:tag name="AS_UNIQUEID" val="1412"/>
</p:tagLst>
</file>

<file path=ppt/tags/tag407.xml><?xml version="1.0" encoding="utf-8"?>
<p:tagLst xmlns:p="http://schemas.openxmlformats.org/presentationml/2006/main">
  <p:tag name="AS_UNIQUEID" val="1413"/>
</p:tagLst>
</file>

<file path=ppt/tags/tag408.xml><?xml version="1.0" encoding="utf-8"?>
<p:tagLst xmlns:p="http://schemas.openxmlformats.org/presentationml/2006/main">
  <p:tag name="AS_UNIQUEID" val="1414"/>
</p:tagLst>
</file>

<file path=ppt/tags/tag409.xml><?xml version="1.0" encoding="utf-8"?>
<p:tagLst xmlns:p="http://schemas.openxmlformats.org/presentationml/2006/main">
  <p:tag name="AS_UNIQUEID" val="1415"/>
</p:tagLst>
</file>

<file path=ppt/tags/tag410.xml><?xml version="1.0" encoding="utf-8"?>
<p:tagLst xmlns:p="http://schemas.openxmlformats.org/presentationml/2006/main">
  <p:tag name="AS_UNIQUEID" val="1416"/>
</p:tagLst>
</file>

<file path=ppt/tags/tag411.xml><?xml version="1.0" encoding="utf-8"?>
<p:tagLst xmlns:p="http://schemas.openxmlformats.org/presentationml/2006/main">
  <p:tag name="AS_UNIQUEID" val="1417"/>
</p:tagLst>
</file>

<file path=ppt/tags/tag412.xml><?xml version="1.0" encoding="utf-8"?>
<p:tagLst xmlns:p="http://schemas.openxmlformats.org/presentationml/2006/main">
  <p:tag name="AS_UNIQUEID" val="1418"/>
</p:tagLst>
</file>

<file path=ppt/tags/tag413.xml><?xml version="1.0" encoding="utf-8"?>
<p:tagLst xmlns:p="http://schemas.openxmlformats.org/presentationml/2006/main">
  <p:tag name="AS_UNIQUEID" val="1419"/>
</p:tagLst>
</file>

<file path=ppt/tags/tag414.xml><?xml version="1.0" encoding="utf-8"?>
<p:tagLst xmlns:p="http://schemas.openxmlformats.org/presentationml/2006/main">
  <p:tag name="AS_UNIQUEID" val="1420"/>
</p:tagLst>
</file>

<file path=ppt/tags/tag415.xml><?xml version="1.0" encoding="utf-8"?>
<p:tagLst xmlns:p="http://schemas.openxmlformats.org/presentationml/2006/main">
  <p:tag name="AS_UNIQUEID" val="1421"/>
</p:tagLst>
</file>

<file path=ppt/tags/tag416.xml><?xml version="1.0" encoding="utf-8"?>
<p:tagLst xmlns:p="http://schemas.openxmlformats.org/presentationml/2006/main">
  <p:tag name="AS_UNIQUEID" val="1422"/>
</p:tagLst>
</file>

<file path=ppt/tags/tag417.xml><?xml version="1.0" encoding="utf-8"?>
<p:tagLst xmlns:p="http://schemas.openxmlformats.org/presentationml/2006/main">
  <p:tag name="AS_UNIQUEID" val="1423"/>
</p:tagLst>
</file>

<file path=ppt/tags/tag418.xml><?xml version="1.0" encoding="utf-8"?>
<p:tagLst xmlns:p="http://schemas.openxmlformats.org/presentationml/2006/main">
  <p:tag name="AS_UNIQUEID" val="1424"/>
</p:tagLst>
</file>

<file path=ppt/tags/tag419.xml><?xml version="1.0" encoding="utf-8"?>
<p:tagLst xmlns:p="http://schemas.openxmlformats.org/presentationml/2006/main">
  <p:tag name="AS_UNIQUEID" val="1425"/>
</p:tagLst>
</file>

<file path=ppt/tags/tag420.xml><?xml version="1.0" encoding="utf-8"?>
<p:tagLst xmlns:p="http://schemas.openxmlformats.org/presentationml/2006/main">
  <p:tag name="AS_UNIQUEID" val="1426"/>
</p:tagLst>
</file>

<file path=ppt/tags/tag421.xml><?xml version="1.0" encoding="utf-8"?>
<p:tagLst xmlns:p="http://schemas.openxmlformats.org/presentationml/2006/main">
  <p:tag name="AS_UNIQUEID" val="1427"/>
</p:tagLst>
</file>

<file path=ppt/tags/tag422.xml><?xml version="1.0" encoding="utf-8"?>
<p:tagLst xmlns:p="http://schemas.openxmlformats.org/presentationml/2006/main">
  <p:tag name="AS_UNIQUEID" val="1428"/>
</p:tagLst>
</file>

<file path=ppt/tags/tag423.xml><?xml version="1.0" encoding="utf-8"?>
<p:tagLst xmlns:p="http://schemas.openxmlformats.org/presentationml/2006/main">
  <p:tag name="AS_UNIQUEID" val="1429"/>
</p:tagLst>
</file>

<file path=ppt/tags/tag424.xml><?xml version="1.0" encoding="utf-8"?>
<p:tagLst xmlns:p="http://schemas.openxmlformats.org/presentationml/2006/main">
  <p:tag name="AS_UNIQUEID" val="1430"/>
</p:tagLst>
</file>

<file path=ppt/tags/tag425.xml><?xml version="1.0" encoding="utf-8"?>
<p:tagLst xmlns:p="http://schemas.openxmlformats.org/presentationml/2006/main">
  <p:tag name="AS_UNIQUEID" val="1431"/>
</p:tagLst>
</file>

<file path=ppt/tags/tag426.xml><?xml version="1.0" encoding="utf-8"?>
<p:tagLst xmlns:p="http://schemas.openxmlformats.org/presentationml/2006/main">
  <p:tag name="AS_UNIQUEID" val="1432"/>
</p:tagLst>
</file>

<file path=ppt/tags/tag427.xml><?xml version="1.0" encoding="utf-8"?>
<p:tagLst xmlns:p="http://schemas.openxmlformats.org/presentationml/2006/main">
  <p:tag name="AS_UNIQUEID" val="1433"/>
</p:tagLst>
</file>

<file path=ppt/tags/tag428.xml><?xml version="1.0" encoding="utf-8"?>
<p:tagLst xmlns:p="http://schemas.openxmlformats.org/presentationml/2006/main">
  <p:tag name="AS_UNIQUEID" val="1434"/>
</p:tagLst>
</file>

<file path=ppt/tags/tag429.xml><?xml version="1.0" encoding="utf-8"?>
<p:tagLst xmlns:p="http://schemas.openxmlformats.org/presentationml/2006/main">
  <p:tag name="AS_UNIQUEID" val="1435"/>
</p:tagLst>
</file>

<file path=ppt/tags/tag430.xml><?xml version="1.0" encoding="utf-8"?>
<p:tagLst xmlns:p="http://schemas.openxmlformats.org/presentationml/2006/main">
  <p:tag name="AS_UNIQUEID" val="1436"/>
</p:tagLst>
</file>

<file path=ppt/tags/tag431.xml><?xml version="1.0" encoding="utf-8"?>
<p:tagLst xmlns:p="http://schemas.openxmlformats.org/presentationml/2006/main">
  <p:tag name="AS_UNIQUEID" val="1437"/>
</p:tagLst>
</file>

<file path=ppt/tags/tag432.xml><?xml version="1.0" encoding="utf-8"?>
<p:tagLst xmlns:p="http://schemas.openxmlformats.org/presentationml/2006/main">
  <p:tag name="AS_UNIQUEID" val="1438"/>
</p:tagLst>
</file>

<file path=ppt/tags/tag433.xml><?xml version="1.0" encoding="utf-8"?>
<p:tagLst xmlns:p="http://schemas.openxmlformats.org/presentationml/2006/main">
  <p:tag name="AS_UNIQUEID" val="1439"/>
</p:tagLst>
</file>

<file path=ppt/tags/tag434.xml><?xml version="1.0" encoding="utf-8"?>
<p:tagLst xmlns:p="http://schemas.openxmlformats.org/presentationml/2006/main">
  <p:tag name="AS_UNIQUEID" val="1440"/>
</p:tagLst>
</file>

<file path=ppt/tags/tag435.xml><?xml version="1.0" encoding="utf-8"?>
<p:tagLst xmlns:p="http://schemas.openxmlformats.org/presentationml/2006/main">
  <p:tag name="AS_UNIQUEID" val="1441"/>
</p:tagLst>
</file>

<file path=ppt/tags/tag436.xml><?xml version="1.0" encoding="utf-8"?>
<p:tagLst xmlns:p="http://schemas.openxmlformats.org/presentationml/2006/main">
  <p:tag name="AS_UNIQUEID" val="1442"/>
</p:tagLst>
</file>

<file path=ppt/tags/tag437.xml><?xml version="1.0" encoding="utf-8"?>
<p:tagLst xmlns:p="http://schemas.openxmlformats.org/presentationml/2006/main">
  <p:tag name="AS_UNIQUEID" val="1443"/>
</p:tagLst>
</file>

<file path=ppt/tags/tag438.xml><?xml version="1.0" encoding="utf-8"?>
<p:tagLst xmlns:p="http://schemas.openxmlformats.org/presentationml/2006/main">
  <p:tag name="AS_UNIQUEID" val="1444"/>
</p:tagLst>
</file>

<file path=ppt/tags/tag439.xml><?xml version="1.0" encoding="utf-8"?>
<p:tagLst xmlns:p="http://schemas.openxmlformats.org/presentationml/2006/main">
  <p:tag name="AS_UNIQUEID" val="1445"/>
</p:tagLst>
</file>

<file path=ppt/tags/tag440.xml><?xml version="1.0" encoding="utf-8"?>
<p:tagLst xmlns:p="http://schemas.openxmlformats.org/presentationml/2006/main">
  <p:tag name="AS_UNIQUEID" val="1446"/>
</p:tagLst>
</file>

<file path=ppt/tags/tag441.xml><?xml version="1.0" encoding="utf-8"?>
<p:tagLst xmlns:p="http://schemas.openxmlformats.org/presentationml/2006/main">
  <p:tag name="AS_UNIQUEID" val="1447"/>
</p:tagLst>
</file>

<file path=ppt/tags/tag442.xml><?xml version="1.0" encoding="utf-8"?>
<p:tagLst xmlns:p="http://schemas.openxmlformats.org/presentationml/2006/main">
  <p:tag name="AS_UNIQUEID" val="1448"/>
</p:tagLst>
</file>

<file path=ppt/tags/tag443.xml><?xml version="1.0" encoding="utf-8"?>
<p:tagLst xmlns:p="http://schemas.openxmlformats.org/presentationml/2006/main">
  <p:tag name="AS_UNIQUEID" val="1454"/>
</p:tagLst>
</file>

<file path=ppt/tags/tag444.xml><?xml version="1.0" encoding="utf-8"?>
<p:tagLst xmlns:p="http://schemas.openxmlformats.org/presentationml/2006/main">
  <p:tag name="AS_UNIQUEID" val="759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&#10;推广方案"/>
  <p:tag name="KSO_WM_UNIT_TYPE" val="a"/>
  <p:tag name="KSO_WM_UNIT_VALUE" val="5"/>
</p:tagLst>
</file>

<file path=ppt/tags/tag445.xml><?xml version="1.0" encoding="utf-8"?>
<p:tagLst xmlns:p="http://schemas.openxmlformats.org/presentationml/2006/main">
  <p:tag name="AS_UNIQUEID" val="760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96"/>
</p:tagLst>
</file>

<file path=ppt/tags/tag446.xml><?xml version="1.0" encoding="utf-8"?>
<p:tagLst xmlns:p="http://schemas.openxmlformats.org/presentationml/2006/main">
  <p:tag name="AS_UNIQUEID" val="762"/>
</p:tagLst>
</file>

<file path=ppt/tags/tag447.xml><?xml version="1.0" encoding="utf-8"?>
<p:tagLst xmlns:p="http://schemas.openxmlformats.org/presentationml/2006/main">
  <p:tag name="KSO_WM_BEAUTIFY_FLAG" val="#wm#"/>
  <p:tag name="KSO_WM_SLIDE_COVER_HASPICTURE" val="2"/>
  <p:tag name="KSO_WM_SLIDE_ID" val="custom20200249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448.xml><?xml version="1.0" encoding="utf-8"?>
<p:tagLst xmlns:p="http://schemas.openxmlformats.org/presentationml/2006/main">
  <p:tag name="AS_UNIQUEID" val="1455"/>
</p:tagLst>
</file>

<file path=ppt/tags/tag449.xml><?xml version="1.0" encoding="utf-8"?>
<p:tagLst xmlns:p="http://schemas.openxmlformats.org/presentationml/2006/main">
  <p:tag name="AS_UNIQUEID" val="764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a*1_1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5"/>
  <p:tag name="KSO_WM_UNIT_TEXT_FILL_TYPE" val="1"/>
  <p:tag name="KSO_WM_UNIT_USESOURCEFORMAT_APPLY" val="1"/>
  <p:tag name="KSO_WM_UNIT_VALUE" val="15"/>
</p:tagLst>
</file>

<file path=ppt/tags/tag450.xml><?xml version="1.0" encoding="utf-8"?>
<p:tagLst xmlns:p="http://schemas.openxmlformats.org/presentationml/2006/main">
  <p:tag name="AS_UNIQUEID" val="765"/>
  <p:tag name="KSO_WM_UNIT_TEXT_FILL_FORE_SCHEMECOLOR_INDEX" val="13"/>
  <p:tag name="KSO_WM_UNIT_TEXT_FILL_FORE_SCHEMECOLOR_INDEX_BRIGHTNESS" val="0"/>
  <p:tag name="KSO_WM_UNIT_TEXT_FILL_TYPE" val="1"/>
</p:tagLst>
</file>

<file path=ppt/tags/tag451.xml><?xml version="1.0" encoding="utf-8"?>
<p:tagLst xmlns:p="http://schemas.openxmlformats.org/presentationml/2006/main">
  <p:tag name="AS_UNIQUEID" val="766"/>
  <p:tag name="KSO_WM_UNIT_TEXT_FILL_FORE_SCHEMECOLOR_INDEX" val="13"/>
  <p:tag name="KSO_WM_UNIT_TEXT_FILL_FORE_SCHEMECOLOR_INDEX_BRIGHTNESS" val="0"/>
  <p:tag name="KSO_WM_UNIT_TEXT_FILL_TYPE" val="1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024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YPE" val="1"/>
  <p:tag name="KSO_WM_TEMPLATE_SUBCATEGORY" val="0"/>
</p:tagLst>
</file>

<file path=ppt/tags/tag453.xml><?xml version="1.0" encoding="utf-8"?>
<p:tagLst xmlns:p="http://schemas.openxmlformats.org/presentationml/2006/main">
  <p:tag name="AS_UNIQUEID" val="1456"/>
</p:tagLst>
</file>

<file path=ppt/tags/tag454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455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456.xml><?xml version="1.0" encoding="utf-8"?>
<p:tagLst xmlns:p="http://schemas.openxmlformats.org/presentationml/2006/main">
  <p:tag name="AS_UNIQUEID" val="671"/>
  <p:tag name="KSO_WM_UNIT_TEXT_FILL_FORE_SCHEMECOLOR_INDEX" val="13"/>
  <p:tag name="KSO_WM_UNIT_TEXT_FILL_FORE_SCHEMECOLOR_INDEX_BRIGHTNESS" val="0"/>
  <p:tag name="KSO_WM_UNIT_TEXT_FILL_TYPE" val="1"/>
</p:tagLst>
</file>

<file path=ppt/tags/tag457.xml><?xml version="1.0" encoding="utf-8"?>
<p:tagLst xmlns:p="http://schemas.openxmlformats.org/presentationml/2006/main">
  <p:tag name="AS_UNIQUEID" val="768"/>
  <p:tag name="KSO_WM_UNIT_TEXT_FILL_FORE_SCHEMECOLOR_INDEX" val="13"/>
  <p:tag name="KSO_WM_UNIT_TEXT_FILL_FORE_SCHEMECOLOR_INDEX_BRIGHTNESS" val="0"/>
  <p:tag name="KSO_WM_UNIT_TEXT_FILL_TYPE" val="1"/>
</p:tagLst>
</file>

<file path=ppt/tags/tag458.xml><?xml version="1.0" encoding="utf-8"?>
<p:tagLst xmlns:p="http://schemas.openxmlformats.org/presentationml/2006/main">
  <p:tag name="AS_UNIQUEID" val="769"/>
  <p:tag name="KSO_WM_UNIT_PLACING_PICTURE_USER_VIEWPORT" val="{&quot;height&quot;:4767.499212598425,&quot;width&quot;:4940}"/>
</p:tagLst>
</file>

<file path=ppt/tags/tag459.xml><?xml version="1.0" encoding="utf-8"?>
<p:tagLst xmlns:p="http://schemas.openxmlformats.org/presentationml/2006/main">
  <p:tag name="AS_UNIQUEID" val="770"/>
</p:tagLst>
</file>

<file path=ppt/tags/tag460.xml><?xml version="1.0" encoding="utf-8"?>
<p:tagLst xmlns:p="http://schemas.openxmlformats.org/presentationml/2006/main">
  <p:tag name="AS_UNIQUEID" val="771"/>
</p:tagLst>
</file>

<file path=ppt/tags/tag4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PECIAL_SOURCE" val="bdnull"/>
  <p:tag name="KSO_WM_TEMPLATE_CATEGORY" val="custom"/>
  <p:tag name="KSO_WM_TEMPLATE_INDEX" val="20200249"/>
</p:tagLst>
</file>

<file path=ppt/tags/tag462.xml><?xml version="1.0" encoding="utf-8"?>
<p:tagLst xmlns:p="http://schemas.openxmlformats.org/presentationml/2006/main">
  <p:tag name="AS_UNIQUEID" val="1457"/>
</p:tagLst>
</file>

<file path=ppt/tags/tag463.xml><?xml version="1.0" encoding="utf-8"?>
<p:tagLst xmlns:p="http://schemas.openxmlformats.org/presentationml/2006/main">
  <p:tag name="AS_UNIQUEID" val="1458"/>
</p:tagLst>
</file>

<file path=ppt/tags/tag464.xml><?xml version="1.0" encoding="utf-8"?>
<p:tagLst xmlns:p="http://schemas.openxmlformats.org/presentationml/2006/main">
  <p:tag name="AS_UNIQUEID" val="1459"/>
</p:tagLst>
</file>

<file path=ppt/tags/tag465.xml><?xml version="1.0" encoding="utf-8"?>
<p:tagLst xmlns:p="http://schemas.openxmlformats.org/presentationml/2006/main">
  <p:tag name="AS_UNIQUEID" val="1460"/>
</p:tagLst>
</file>

<file path=ppt/tags/tag466.xml><?xml version="1.0" encoding="utf-8"?>
<p:tagLst xmlns:p="http://schemas.openxmlformats.org/presentationml/2006/main">
  <p:tag name="AS_UNIQUEID" val="1461"/>
</p:tagLst>
</file>

<file path=ppt/tags/tag467.xml><?xml version="1.0" encoding="utf-8"?>
<p:tagLst xmlns:p="http://schemas.openxmlformats.org/presentationml/2006/main">
  <p:tag name="AS_UNIQUEID" val="1462"/>
</p:tagLst>
</file>

<file path=ppt/tags/tag468.xml><?xml version="1.0" encoding="utf-8"?>
<p:tagLst xmlns:p="http://schemas.openxmlformats.org/presentationml/2006/main">
  <p:tag name="AS_UNIQUEID" val="1463"/>
</p:tagLst>
</file>

<file path=ppt/tags/tag469.xml><?xml version="1.0" encoding="utf-8"?>
<p:tagLst xmlns:p="http://schemas.openxmlformats.org/presentationml/2006/main">
  <p:tag name="AS_UNIQUEID" val="1464"/>
</p:tagLst>
</file>

<file path=ppt/tags/tag470.xml><?xml version="1.0" encoding="utf-8"?>
<p:tagLst xmlns:p="http://schemas.openxmlformats.org/presentationml/2006/main">
  <p:tag name="AS_UNIQUEID" val="1465"/>
</p:tagLst>
</file>

<file path=ppt/tags/tag471.xml><?xml version="1.0" encoding="utf-8"?>
<p:tagLst xmlns:p="http://schemas.openxmlformats.org/presentationml/2006/main">
  <p:tag name="AS_UNIQUEID" val="1466"/>
</p:tagLst>
</file>

<file path=ppt/tags/tag472.xml><?xml version="1.0" encoding="utf-8"?>
<p:tagLst xmlns:p="http://schemas.openxmlformats.org/presentationml/2006/main">
  <p:tag name="KSO_WM_SPECIAL_SOURCE" val="bdnull"/>
</p:tagLst>
</file>

<file path=ppt/tags/tag473.xml><?xml version="1.0" encoding="utf-8"?>
<p:tagLst xmlns:p="http://schemas.openxmlformats.org/presentationml/2006/main">
  <p:tag name="AS_UNIQUEID" val="1467"/>
</p:tagLst>
</file>

<file path=ppt/tags/tag474.xml><?xml version="1.0" encoding="utf-8"?>
<p:tagLst xmlns:p="http://schemas.openxmlformats.org/presentationml/2006/main">
  <p:tag name="AS_UNIQUEID" val="1468"/>
</p:tagLst>
</file>

<file path=ppt/tags/tag475.xml><?xml version="1.0" encoding="utf-8"?>
<p:tagLst xmlns:p="http://schemas.openxmlformats.org/presentationml/2006/main">
  <p:tag name="AS_UNIQUEID" val="1469"/>
  <p:tag name="KSO_WM_BEAUTIFY_FLAG" val=""/>
</p:tagLst>
</file>

<file path=ppt/tags/tag476.xml><?xml version="1.0" encoding="utf-8"?>
<p:tagLst xmlns:p="http://schemas.openxmlformats.org/presentationml/2006/main">
  <p:tag name="KSO_WM_SPECIAL_SOURCE" val="bdnull"/>
</p:tagLst>
</file>

<file path=ppt/tags/tag477.xml><?xml version="1.0" encoding="utf-8"?>
<p:tagLst xmlns:p="http://schemas.openxmlformats.org/presentationml/2006/main">
  <p:tag name="AS_UNIQUEID" val="1470"/>
</p:tagLst>
</file>

<file path=ppt/tags/tag478.xml><?xml version="1.0" encoding="utf-8"?>
<p:tagLst xmlns:p="http://schemas.openxmlformats.org/presentationml/2006/main">
  <p:tag name="AS_UNIQUEID" val="1471"/>
</p:tagLst>
</file>

<file path=ppt/tags/tag479.xml><?xml version="1.0" encoding="utf-8"?>
<p:tagLst xmlns:p="http://schemas.openxmlformats.org/presentationml/2006/main">
  <p:tag name="AS_UNIQUEID" val="1472"/>
</p:tagLst>
</file>

<file path=ppt/tags/tag480.xml><?xml version="1.0" encoding="utf-8"?>
<p:tagLst xmlns:p="http://schemas.openxmlformats.org/presentationml/2006/main">
  <p:tag name="AS_UNIQUEID" val="1473"/>
</p:tagLst>
</file>

<file path=ppt/tags/tag481.xml><?xml version="1.0" encoding="utf-8"?>
<p:tagLst xmlns:p="http://schemas.openxmlformats.org/presentationml/2006/main">
  <p:tag name="AS_UNIQUEID" val="1474"/>
</p:tagLst>
</file>

<file path=ppt/tags/tag482.xml><?xml version="1.0" encoding="utf-8"?>
<p:tagLst xmlns:p="http://schemas.openxmlformats.org/presentationml/2006/main">
  <p:tag name="AS_UNIQUEID" val="1475"/>
</p:tagLst>
</file>

<file path=ppt/tags/tag483.xml><?xml version="1.0" encoding="utf-8"?>
<p:tagLst xmlns:p="http://schemas.openxmlformats.org/presentationml/2006/main">
  <p:tag name="AS_UNIQUEID" val="1476"/>
</p:tagLst>
</file>

<file path=ppt/tags/tag484.xml><?xml version="1.0" encoding="utf-8"?>
<p:tagLst xmlns:p="http://schemas.openxmlformats.org/presentationml/2006/main">
  <p:tag name="AS_UNIQUEID" val="1477"/>
</p:tagLst>
</file>

<file path=ppt/tags/tag485.xml><?xml version="1.0" encoding="utf-8"?>
<p:tagLst xmlns:p="http://schemas.openxmlformats.org/presentationml/2006/main">
  <p:tag name="AS_UNIQUEID" val="1478"/>
</p:tagLst>
</file>

<file path=ppt/tags/tag486.xml><?xml version="1.0" encoding="utf-8"?>
<p:tagLst xmlns:p="http://schemas.openxmlformats.org/presentationml/2006/main">
  <p:tag name="AS_UNIQUEID" val="1479"/>
</p:tagLst>
</file>

<file path=ppt/tags/tag487.xml><?xml version="1.0" encoding="utf-8"?>
<p:tagLst xmlns:p="http://schemas.openxmlformats.org/presentationml/2006/main">
  <p:tag name="AS_UNIQUEID" val="1480"/>
</p:tagLst>
</file>

<file path=ppt/tags/tag488.xml><?xml version="1.0" encoding="utf-8"?>
<p:tagLst xmlns:p="http://schemas.openxmlformats.org/presentationml/2006/main">
  <p:tag name="AS_UNIQUEID" val="1481"/>
</p:tagLst>
</file>

<file path=ppt/tags/tag489.xml><?xml version="1.0" encoding="utf-8"?>
<p:tagLst xmlns:p="http://schemas.openxmlformats.org/presentationml/2006/main">
  <p:tag name="AS_UNIQUEID" val="1482"/>
</p:tagLst>
</file>

<file path=ppt/tags/tag490.xml><?xml version="1.0" encoding="utf-8"?>
<p:tagLst xmlns:p="http://schemas.openxmlformats.org/presentationml/2006/main">
  <p:tag name="AS_UNIQUEID" val="1483"/>
</p:tagLst>
</file>

<file path=ppt/tags/tag491.xml><?xml version="1.0" encoding="utf-8"?>
<p:tagLst xmlns:p="http://schemas.openxmlformats.org/presentationml/2006/main">
  <p:tag name="AS_UNIQUEID" val="1484"/>
</p:tagLst>
</file>

<file path=ppt/tags/tag492.xml><?xml version="1.0" encoding="utf-8"?>
<p:tagLst xmlns:p="http://schemas.openxmlformats.org/presentationml/2006/main">
  <p:tag name="AS_UNIQUEID" val="1485"/>
</p:tagLst>
</file>

<file path=ppt/tags/tag493.xml><?xml version="1.0" encoding="utf-8"?>
<p:tagLst xmlns:p="http://schemas.openxmlformats.org/presentationml/2006/main">
  <p:tag name="AS_UNIQUEID" val="1486"/>
</p:tagLst>
</file>

<file path=ppt/tags/tag494.xml><?xml version="1.0" encoding="utf-8"?>
<p:tagLst xmlns:p="http://schemas.openxmlformats.org/presentationml/2006/main">
  <p:tag name="AS_UNIQUEID" val="1487"/>
</p:tagLst>
</file>

<file path=ppt/tags/tag495.xml><?xml version="1.0" encoding="utf-8"?>
<p:tagLst xmlns:p="http://schemas.openxmlformats.org/presentationml/2006/main">
  <p:tag name="AS_UNIQUEID" val="1488"/>
</p:tagLst>
</file>

<file path=ppt/tags/tag496.xml><?xml version="1.0" encoding="utf-8"?>
<p:tagLst xmlns:p="http://schemas.openxmlformats.org/presentationml/2006/main">
  <p:tag name="AS_UNIQUEID" val="1489"/>
</p:tagLst>
</file>

<file path=ppt/tags/tag497.xml><?xml version="1.0" encoding="utf-8"?>
<p:tagLst xmlns:p="http://schemas.openxmlformats.org/presentationml/2006/main">
  <p:tag name="AS_UNIQUEID" val="1490"/>
</p:tagLst>
</file>

<file path=ppt/tags/tag498.xml><?xml version="1.0" encoding="utf-8"?>
<p:tagLst xmlns:p="http://schemas.openxmlformats.org/presentationml/2006/main">
  <p:tag name="AS_UNIQUEID" val="1491"/>
</p:tagLst>
</file>

<file path=ppt/tags/tag499.xml><?xml version="1.0" encoding="utf-8"?>
<p:tagLst xmlns:p="http://schemas.openxmlformats.org/presentationml/2006/main">
  <p:tag name="AS_UNIQUEID" val="1492"/>
</p:tagLst>
</file>

<file path=ppt/tags/tag500.xml><?xml version="1.0" encoding="utf-8"?>
<p:tagLst xmlns:p="http://schemas.openxmlformats.org/presentationml/2006/main">
  <p:tag name="AS_UNIQUEID" val="1493"/>
</p:tagLst>
</file>

<file path=ppt/tags/tag501.xml><?xml version="1.0" encoding="utf-8"?>
<p:tagLst xmlns:p="http://schemas.openxmlformats.org/presentationml/2006/main">
  <p:tag name="AS_UNIQUEID" val="1494"/>
</p:tagLst>
</file>

<file path=ppt/tags/tag502.xml><?xml version="1.0" encoding="utf-8"?>
<p:tagLst xmlns:p="http://schemas.openxmlformats.org/presentationml/2006/main">
  <p:tag name="AS_UNIQUEID" val="1495"/>
</p:tagLst>
</file>

<file path=ppt/tags/tag503.xml><?xml version="1.0" encoding="utf-8"?>
<p:tagLst xmlns:p="http://schemas.openxmlformats.org/presentationml/2006/main">
  <p:tag name="AS_UNIQUEID" val="1496"/>
</p:tagLst>
</file>

<file path=ppt/tags/tag504.xml><?xml version="1.0" encoding="utf-8"?>
<p:tagLst xmlns:p="http://schemas.openxmlformats.org/presentationml/2006/main">
  <p:tag name="AS_UNIQUEID" val="1497"/>
</p:tagLst>
</file>

<file path=ppt/tags/tag505.xml><?xml version="1.0" encoding="utf-8"?>
<p:tagLst xmlns:p="http://schemas.openxmlformats.org/presentationml/2006/main">
  <p:tag name="AS_UNIQUEID" val="1498"/>
</p:tagLst>
</file>

<file path=ppt/tags/tag506.xml><?xml version="1.0" encoding="utf-8"?>
<p:tagLst xmlns:p="http://schemas.openxmlformats.org/presentationml/2006/main">
  <p:tag name="KSO_WM_SPECIAL_SOURCE" val="bdnull"/>
</p:tagLst>
</file>

<file path=ppt/tags/tag507.xml><?xml version="1.0" encoding="utf-8"?>
<p:tagLst xmlns:p="http://schemas.openxmlformats.org/presentationml/2006/main">
  <p:tag name="AS_UNIQUEID" val="1499"/>
</p:tagLst>
</file>

<file path=ppt/tags/tag508.xml><?xml version="1.0" encoding="utf-8"?>
<p:tagLst xmlns:p="http://schemas.openxmlformats.org/presentationml/2006/main">
  <p:tag name="AS_UNIQUEID" val="1500"/>
</p:tagLst>
</file>

<file path=ppt/tags/tag509.xml><?xml version="1.0" encoding="utf-8"?>
<p:tagLst xmlns:p="http://schemas.openxmlformats.org/presentationml/2006/main">
  <p:tag name="AS_UNIQUEID" val="1501"/>
</p:tagLst>
</file>

<file path=ppt/tags/tag510.xml><?xml version="1.0" encoding="utf-8"?>
<p:tagLst xmlns:p="http://schemas.openxmlformats.org/presentationml/2006/main">
  <p:tag name="AS_UNIQUEID" val="1502"/>
</p:tagLst>
</file>

<file path=ppt/tags/tag511.xml><?xml version="1.0" encoding="utf-8"?>
<p:tagLst xmlns:p="http://schemas.openxmlformats.org/presentationml/2006/main">
  <p:tag name="AS_UNIQUEID" val="1503"/>
</p:tagLst>
</file>

<file path=ppt/tags/tag512.xml><?xml version="1.0" encoding="utf-8"?>
<p:tagLst xmlns:p="http://schemas.openxmlformats.org/presentationml/2006/main">
  <p:tag name="AS_UNIQUEID" val="1504"/>
</p:tagLst>
</file>

<file path=ppt/tags/tag513.xml><?xml version="1.0" encoding="utf-8"?>
<p:tagLst xmlns:p="http://schemas.openxmlformats.org/presentationml/2006/main">
  <p:tag name="AS_UNIQUEID" val="1505"/>
</p:tagLst>
</file>

<file path=ppt/tags/tag514.xml><?xml version="1.0" encoding="utf-8"?>
<p:tagLst xmlns:p="http://schemas.openxmlformats.org/presentationml/2006/main">
  <p:tag name="AS_UNIQUEID" val="1506"/>
</p:tagLst>
</file>

<file path=ppt/tags/tag515.xml><?xml version="1.0" encoding="utf-8"?>
<p:tagLst xmlns:p="http://schemas.openxmlformats.org/presentationml/2006/main">
  <p:tag name="AS_UNIQUEID" val="1507"/>
</p:tagLst>
</file>

<file path=ppt/tags/tag516.xml><?xml version="1.0" encoding="utf-8"?>
<p:tagLst xmlns:p="http://schemas.openxmlformats.org/presentationml/2006/main">
  <p:tag name="AS_UNIQUEID" val="1508"/>
</p:tagLst>
</file>

<file path=ppt/tags/tag517.xml><?xml version="1.0" encoding="utf-8"?>
<p:tagLst xmlns:p="http://schemas.openxmlformats.org/presentationml/2006/main">
  <p:tag name="AS_UNIQUEID" val="1509"/>
</p:tagLst>
</file>

<file path=ppt/tags/tag518.xml><?xml version="1.0" encoding="utf-8"?>
<p:tagLst xmlns:p="http://schemas.openxmlformats.org/presentationml/2006/main">
  <p:tag name="AS_UNIQUEID" val="1510"/>
</p:tagLst>
</file>

<file path=ppt/tags/tag519.xml><?xml version="1.0" encoding="utf-8"?>
<p:tagLst xmlns:p="http://schemas.openxmlformats.org/presentationml/2006/main">
  <p:tag name="AS_UNIQUEID" val="1511"/>
</p:tagLst>
</file>

<file path=ppt/tags/tag520.xml><?xml version="1.0" encoding="utf-8"?>
<p:tagLst xmlns:p="http://schemas.openxmlformats.org/presentationml/2006/main">
  <p:tag name="AS_UNIQUEID" val="1512"/>
</p:tagLst>
</file>

<file path=ppt/tags/tag521.xml><?xml version="1.0" encoding="utf-8"?>
<p:tagLst xmlns:p="http://schemas.openxmlformats.org/presentationml/2006/main">
  <p:tag name="AS_UNIQUEID" val="1513"/>
</p:tagLst>
</file>

<file path=ppt/tags/tag522.xml><?xml version="1.0" encoding="utf-8"?>
<p:tagLst xmlns:p="http://schemas.openxmlformats.org/presentationml/2006/main">
  <p:tag name="AS_UNIQUEID" val="1514"/>
</p:tagLst>
</file>

<file path=ppt/tags/tag523.xml><?xml version="1.0" encoding="utf-8"?>
<p:tagLst xmlns:p="http://schemas.openxmlformats.org/presentationml/2006/main">
  <p:tag name="AS_UNIQUEID" val="1515"/>
</p:tagLst>
</file>

<file path=ppt/tags/tag524.xml><?xml version="1.0" encoding="utf-8"?>
<p:tagLst xmlns:p="http://schemas.openxmlformats.org/presentationml/2006/main">
  <p:tag name="AS_UNIQUEID" val="1516"/>
</p:tagLst>
</file>

<file path=ppt/tags/tag525.xml><?xml version="1.0" encoding="utf-8"?>
<p:tagLst xmlns:p="http://schemas.openxmlformats.org/presentationml/2006/main">
  <p:tag name="AS_UNIQUEID" val="1517"/>
</p:tagLst>
</file>

<file path=ppt/tags/tag526.xml><?xml version="1.0" encoding="utf-8"?>
<p:tagLst xmlns:p="http://schemas.openxmlformats.org/presentationml/2006/main">
  <p:tag name="AS_UNIQUEID" val="1518"/>
</p:tagLst>
</file>

<file path=ppt/tags/tag527.xml><?xml version="1.0" encoding="utf-8"?>
<p:tagLst xmlns:p="http://schemas.openxmlformats.org/presentationml/2006/main">
  <p:tag name="AS_UNIQUEID" val="1519"/>
</p:tagLst>
</file>

<file path=ppt/tags/tag528.xml><?xml version="1.0" encoding="utf-8"?>
<p:tagLst xmlns:p="http://schemas.openxmlformats.org/presentationml/2006/main">
  <p:tag name="AS_UNIQUEID" val="1520"/>
</p:tagLst>
</file>

<file path=ppt/tags/tag529.xml><?xml version="1.0" encoding="utf-8"?>
<p:tagLst xmlns:p="http://schemas.openxmlformats.org/presentationml/2006/main">
  <p:tag name="AS_UNIQUEID" val="1521"/>
</p:tagLst>
</file>

<file path=ppt/tags/tag530.xml><?xml version="1.0" encoding="utf-8"?>
<p:tagLst xmlns:p="http://schemas.openxmlformats.org/presentationml/2006/main">
  <p:tag name="AS_UNIQUEID" val="1522"/>
</p:tagLst>
</file>

<file path=ppt/tags/tag531.xml><?xml version="1.0" encoding="utf-8"?>
<p:tagLst xmlns:p="http://schemas.openxmlformats.org/presentationml/2006/main">
  <p:tag name="AS_UNIQUEID" val="1523"/>
</p:tagLst>
</file>

<file path=ppt/tags/tag532.xml><?xml version="1.0" encoding="utf-8"?>
<p:tagLst xmlns:p="http://schemas.openxmlformats.org/presentationml/2006/main">
  <p:tag name="AS_UNIQUEID" val="1524"/>
</p:tagLst>
</file>

<file path=ppt/tags/tag533.xml><?xml version="1.0" encoding="utf-8"?>
<p:tagLst xmlns:p="http://schemas.openxmlformats.org/presentationml/2006/main">
  <p:tag name="AS_UNIQUEID" val="1525"/>
</p:tagLst>
</file>

<file path=ppt/tags/tag534.xml><?xml version="1.0" encoding="utf-8"?>
<p:tagLst xmlns:p="http://schemas.openxmlformats.org/presentationml/2006/main">
  <p:tag name="AS_UNIQUEID" val="1526"/>
</p:tagLst>
</file>

<file path=ppt/tags/tag535.xml><?xml version="1.0" encoding="utf-8"?>
<p:tagLst xmlns:p="http://schemas.openxmlformats.org/presentationml/2006/main">
  <p:tag name="AS_UNIQUEID" val="1527"/>
</p:tagLst>
</file>

<file path=ppt/tags/tag536.xml><?xml version="1.0" encoding="utf-8"?>
<p:tagLst xmlns:p="http://schemas.openxmlformats.org/presentationml/2006/main">
  <p:tag name="AS_UNIQUEID" val="1528"/>
</p:tagLst>
</file>

<file path=ppt/tags/tag537.xml><?xml version="1.0" encoding="utf-8"?>
<p:tagLst xmlns:p="http://schemas.openxmlformats.org/presentationml/2006/main">
  <p:tag name="AS_UNIQUEID" val="1529"/>
</p:tagLst>
</file>

<file path=ppt/tags/tag538.xml><?xml version="1.0" encoding="utf-8"?>
<p:tagLst xmlns:p="http://schemas.openxmlformats.org/presentationml/2006/main">
  <p:tag name="AS_UNIQUEID" val="1530"/>
</p:tagLst>
</file>

<file path=ppt/tags/tag539.xml><?xml version="1.0" encoding="utf-8"?>
<p:tagLst xmlns:p="http://schemas.openxmlformats.org/presentationml/2006/main">
  <p:tag name="AS_UNIQUEID" val="1531"/>
</p:tagLst>
</file>

<file path=ppt/tags/tag540.xml><?xml version="1.0" encoding="utf-8"?>
<p:tagLst xmlns:p="http://schemas.openxmlformats.org/presentationml/2006/main">
  <p:tag name="AS_UNIQUEID" val="1532"/>
</p:tagLst>
</file>

<file path=ppt/tags/tag541.xml><?xml version="1.0" encoding="utf-8"?>
<p:tagLst xmlns:p="http://schemas.openxmlformats.org/presentationml/2006/main">
  <p:tag name="AS_UNIQUEID" val="1533"/>
</p:tagLst>
</file>

<file path=ppt/tags/tag542.xml><?xml version="1.0" encoding="utf-8"?>
<p:tagLst xmlns:p="http://schemas.openxmlformats.org/presentationml/2006/main">
  <p:tag name="AS_UNIQUEID" val="1534"/>
</p:tagLst>
</file>

<file path=ppt/tags/tag543.xml><?xml version="1.0" encoding="utf-8"?>
<p:tagLst xmlns:p="http://schemas.openxmlformats.org/presentationml/2006/main">
  <p:tag name="AS_UNIQUEID" val="1535"/>
</p:tagLst>
</file>

<file path=ppt/tags/tag544.xml><?xml version="1.0" encoding="utf-8"?>
<p:tagLst xmlns:p="http://schemas.openxmlformats.org/presentationml/2006/main">
  <p:tag name="AS_UNIQUEID" val="1536"/>
</p:tagLst>
</file>

<file path=ppt/tags/tag545.xml><?xml version="1.0" encoding="utf-8"?>
<p:tagLst xmlns:p="http://schemas.openxmlformats.org/presentationml/2006/main">
  <p:tag name="AS_UNIQUEID" val="1537"/>
</p:tagLst>
</file>

<file path=ppt/tags/tag546.xml><?xml version="1.0" encoding="utf-8"?>
<p:tagLst xmlns:p="http://schemas.openxmlformats.org/presentationml/2006/main">
  <p:tag name="AS_UNIQUEID" val="1538"/>
</p:tagLst>
</file>

<file path=ppt/tags/tag547.xml><?xml version="1.0" encoding="utf-8"?>
<p:tagLst xmlns:p="http://schemas.openxmlformats.org/presentationml/2006/main">
  <p:tag name="AS_UNIQUEID" val="1539"/>
</p:tagLst>
</file>

<file path=ppt/tags/tag548.xml><?xml version="1.0" encoding="utf-8"?>
<p:tagLst xmlns:p="http://schemas.openxmlformats.org/presentationml/2006/main">
  <p:tag name="AS_UNIQUEID" val="1540"/>
</p:tagLst>
</file>

<file path=ppt/tags/tag549.xml><?xml version="1.0" encoding="utf-8"?>
<p:tagLst xmlns:p="http://schemas.openxmlformats.org/presentationml/2006/main">
  <p:tag name="AS_UNIQUEID" val="1541"/>
</p:tagLst>
</file>

<file path=ppt/tags/tag550.xml><?xml version="1.0" encoding="utf-8"?>
<p:tagLst xmlns:p="http://schemas.openxmlformats.org/presentationml/2006/main">
  <p:tag name="KSO_WM_SPECIAL_SOURCE" val="bdnull"/>
</p:tagLst>
</file>

<file path=ppt/tags/tag551.xml><?xml version="1.0" encoding="utf-8"?>
<p:tagLst xmlns:p="http://schemas.openxmlformats.org/presentationml/2006/main">
  <p:tag name="AS_UNIQUEID" val="1542"/>
</p:tagLst>
</file>

<file path=ppt/tags/tag552.xml><?xml version="1.0" encoding="utf-8"?>
<p:tagLst xmlns:p="http://schemas.openxmlformats.org/presentationml/2006/main">
  <p:tag name="AS_UNIQUEID" val="1543"/>
</p:tagLst>
</file>

<file path=ppt/tags/tag553.xml><?xml version="1.0" encoding="utf-8"?>
<p:tagLst xmlns:p="http://schemas.openxmlformats.org/presentationml/2006/main">
  <p:tag name="AS_UNIQUEID" val="1544"/>
</p:tagLst>
</file>

<file path=ppt/tags/tag554.xml><?xml version="1.0" encoding="utf-8"?>
<p:tagLst xmlns:p="http://schemas.openxmlformats.org/presentationml/2006/main">
  <p:tag name="AS_UNIQUEID" val="1545"/>
</p:tagLst>
</file>

<file path=ppt/tags/tag555.xml><?xml version="1.0" encoding="utf-8"?>
<p:tagLst xmlns:p="http://schemas.openxmlformats.org/presentationml/2006/main">
  <p:tag name="AS_UNIQUEID" val="1546"/>
</p:tagLst>
</file>

<file path=ppt/tags/tag556.xml><?xml version="1.0" encoding="utf-8"?>
<p:tagLst xmlns:p="http://schemas.openxmlformats.org/presentationml/2006/main">
  <p:tag name="AS_UNIQUEID" val="1547"/>
</p:tagLst>
</file>

<file path=ppt/tags/tag557.xml><?xml version="1.0" encoding="utf-8"?>
<p:tagLst xmlns:p="http://schemas.openxmlformats.org/presentationml/2006/main">
  <p:tag name="AS_UNIQUEID" val="1548"/>
</p:tagLst>
</file>

<file path=ppt/tags/tag558.xml><?xml version="1.0" encoding="utf-8"?>
<p:tagLst xmlns:p="http://schemas.openxmlformats.org/presentationml/2006/main">
  <p:tag name="AS_UNIQUEID" val="1549"/>
</p:tagLst>
</file>

<file path=ppt/tags/tag559.xml><?xml version="1.0" encoding="utf-8"?>
<p:tagLst xmlns:p="http://schemas.openxmlformats.org/presentationml/2006/main">
  <p:tag name="AS_UNIQUEID" val="1550"/>
</p:tagLst>
</file>

<file path=ppt/tags/tag560.xml><?xml version="1.0" encoding="utf-8"?>
<p:tagLst xmlns:p="http://schemas.openxmlformats.org/presentationml/2006/main">
  <p:tag name="AS_UNIQUEID" val="1551"/>
</p:tagLst>
</file>

<file path=ppt/tags/tag561.xml><?xml version="1.0" encoding="utf-8"?>
<p:tagLst xmlns:p="http://schemas.openxmlformats.org/presentationml/2006/main">
  <p:tag name="AS_UNIQUEID" val="1552"/>
</p:tagLst>
</file>

<file path=ppt/tags/tag562.xml><?xml version="1.0" encoding="utf-8"?>
<p:tagLst xmlns:p="http://schemas.openxmlformats.org/presentationml/2006/main">
  <p:tag name="AS_UNIQUEID" val="1553"/>
</p:tagLst>
</file>

<file path=ppt/tags/tag563.xml><?xml version="1.0" encoding="utf-8"?>
<p:tagLst xmlns:p="http://schemas.openxmlformats.org/presentationml/2006/main">
  <p:tag name="AS_UNIQUEID" val="1554"/>
</p:tagLst>
</file>

<file path=ppt/tags/tag564.xml><?xml version="1.0" encoding="utf-8"?>
<p:tagLst xmlns:p="http://schemas.openxmlformats.org/presentationml/2006/main">
  <p:tag name="AS_UNIQUEID" val="1555"/>
</p:tagLst>
</file>

<file path=ppt/tags/tag565.xml><?xml version="1.0" encoding="utf-8"?>
<p:tagLst xmlns:p="http://schemas.openxmlformats.org/presentationml/2006/main">
  <p:tag name="AS_UNIQUEID" val="1556"/>
</p:tagLst>
</file>

<file path=ppt/tags/tag566.xml><?xml version="1.0" encoding="utf-8"?>
<p:tagLst xmlns:p="http://schemas.openxmlformats.org/presentationml/2006/main">
  <p:tag name="AS_UNIQUEID" val="1557"/>
</p:tagLst>
</file>

<file path=ppt/tags/tag567.xml><?xml version="1.0" encoding="utf-8"?>
<p:tagLst xmlns:p="http://schemas.openxmlformats.org/presentationml/2006/main">
  <p:tag name="AS_UNIQUEID" val="1558"/>
</p:tagLst>
</file>

<file path=ppt/tags/tag568.xml><?xml version="1.0" encoding="utf-8"?>
<p:tagLst xmlns:p="http://schemas.openxmlformats.org/presentationml/2006/main">
  <p:tag name="AS_UNIQUEID" val="1559"/>
</p:tagLst>
</file>

<file path=ppt/tags/tag569.xml><?xml version="1.0" encoding="utf-8"?>
<p:tagLst xmlns:p="http://schemas.openxmlformats.org/presentationml/2006/main">
  <p:tag name="AS_UNIQUEID" val="1560"/>
</p:tagLst>
</file>

<file path=ppt/tags/tag570.xml><?xml version="1.0" encoding="utf-8"?>
<p:tagLst xmlns:p="http://schemas.openxmlformats.org/presentationml/2006/main">
  <p:tag name="AS_UNIQUEID" val="1561"/>
</p:tagLst>
</file>

<file path=ppt/tags/tag571.xml><?xml version="1.0" encoding="utf-8"?>
<p:tagLst xmlns:p="http://schemas.openxmlformats.org/presentationml/2006/main">
  <p:tag name="AS_UNIQUEID" val="1562"/>
</p:tagLst>
</file>

<file path=ppt/tags/tag572.xml><?xml version="1.0" encoding="utf-8"?>
<p:tagLst xmlns:p="http://schemas.openxmlformats.org/presentationml/2006/main">
  <p:tag name="AS_UNIQUEID" val="1563"/>
</p:tagLst>
</file>

<file path=ppt/tags/tag573.xml><?xml version="1.0" encoding="utf-8"?>
<p:tagLst xmlns:p="http://schemas.openxmlformats.org/presentationml/2006/main">
  <p:tag name="AS_UNIQUEID" val="1564"/>
</p:tagLst>
</file>

<file path=ppt/tags/tag574.xml><?xml version="1.0" encoding="utf-8"?>
<p:tagLst xmlns:p="http://schemas.openxmlformats.org/presentationml/2006/main">
  <p:tag name="AS_UNIQUEID" val="1565"/>
</p:tagLst>
</file>

<file path=ppt/tags/tag575.xml><?xml version="1.0" encoding="utf-8"?>
<p:tagLst xmlns:p="http://schemas.openxmlformats.org/presentationml/2006/main">
  <p:tag name="AS_UNIQUEID" val="1566"/>
</p:tagLst>
</file>

<file path=ppt/tags/tag576.xml><?xml version="1.0" encoding="utf-8"?>
<p:tagLst xmlns:p="http://schemas.openxmlformats.org/presentationml/2006/main">
  <p:tag name="AS_UNIQUEID" val="1567"/>
</p:tagLst>
</file>

<file path=ppt/tags/tag577.xml><?xml version="1.0" encoding="utf-8"?>
<p:tagLst xmlns:p="http://schemas.openxmlformats.org/presentationml/2006/main">
  <p:tag name="AS_UNIQUEID" val="1568"/>
</p:tagLst>
</file>

<file path=ppt/tags/tag578.xml><?xml version="1.0" encoding="utf-8"?>
<p:tagLst xmlns:p="http://schemas.openxmlformats.org/presentationml/2006/main">
  <p:tag name="AS_UNIQUEID" val="1569"/>
</p:tagLst>
</file>

<file path=ppt/tags/tag579.xml><?xml version="1.0" encoding="utf-8"?>
<p:tagLst xmlns:p="http://schemas.openxmlformats.org/presentationml/2006/main">
  <p:tag name="AS_UNIQUEID" val="1570"/>
</p:tagLst>
</file>

<file path=ppt/tags/tag580.xml><?xml version="1.0" encoding="utf-8"?>
<p:tagLst xmlns:p="http://schemas.openxmlformats.org/presentationml/2006/main">
  <p:tag name="AS_UNIQUEID" val="1571"/>
</p:tagLst>
</file>

<file path=ppt/tags/tag581.xml><?xml version="1.0" encoding="utf-8"?>
<p:tagLst xmlns:p="http://schemas.openxmlformats.org/presentationml/2006/main">
  <p:tag name="AS_UNIQUEID" val="1572"/>
</p:tagLst>
</file>

<file path=ppt/tags/tag582.xml><?xml version="1.0" encoding="utf-8"?>
<p:tagLst xmlns:p="http://schemas.openxmlformats.org/presentationml/2006/main">
  <p:tag name="AS_UNIQUEID" val="1573"/>
</p:tagLst>
</file>

<file path=ppt/tags/tag583.xml><?xml version="1.0" encoding="utf-8"?>
<p:tagLst xmlns:p="http://schemas.openxmlformats.org/presentationml/2006/main">
  <p:tag name="AS_UNIQUEID" val="1574"/>
</p:tagLst>
</file>

<file path=ppt/tags/tag584.xml><?xml version="1.0" encoding="utf-8"?>
<p:tagLst xmlns:p="http://schemas.openxmlformats.org/presentationml/2006/main">
  <p:tag name="AS_UNIQUEID" val="1575"/>
</p:tagLst>
</file>

<file path=ppt/tags/tag585.xml><?xml version="1.0" encoding="utf-8"?>
<p:tagLst xmlns:p="http://schemas.openxmlformats.org/presentationml/2006/main">
  <p:tag name="AS_UNIQUEID" val="1576"/>
</p:tagLst>
</file>

<file path=ppt/tags/tag586.xml><?xml version="1.0" encoding="utf-8"?>
<p:tagLst xmlns:p="http://schemas.openxmlformats.org/presentationml/2006/main">
  <p:tag name="AS_UNIQUEID" val="1577"/>
</p:tagLst>
</file>

<file path=ppt/tags/tag587.xml><?xml version="1.0" encoding="utf-8"?>
<p:tagLst xmlns:p="http://schemas.openxmlformats.org/presentationml/2006/main">
  <p:tag name="AS_UNIQUEID" val="1578"/>
</p:tagLst>
</file>

<file path=ppt/tags/tag588.xml><?xml version="1.0" encoding="utf-8"?>
<p:tagLst xmlns:p="http://schemas.openxmlformats.org/presentationml/2006/main">
  <p:tag name="AS_UNIQUEID" val="1579"/>
</p:tagLst>
</file>

<file path=ppt/tags/tag589.xml><?xml version="1.0" encoding="utf-8"?>
<p:tagLst xmlns:p="http://schemas.openxmlformats.org/presentationml/2006/main">
  <p:tag name="AS_UNIQUEID" val="1580"/>
</p:tagLst>
</file>

<file path=ppt/tags/tag590.xml><?xml version="1.0" encoding="utf-8"?>
<p:tagLst xmlns:p="http://schemas.openxmlformats.org/presentationml/2006/main">
  <p:tag name="AS_UNIQUEID" val="1581"/>
</p:tagLst>
</file>

<file path=ppt/tags/tag591.xml><?xml version="1.0" encoding="utf-8"?>
<p:tagLst xmlns:p="http://schemas.openxmlformats.org/presentationml/2006/main">
  <p:tag name="AS_UNIQUEID" val="1582"/>
</p:tagLst>
</file>

<file path=ppt/tags/tag592.xml><?xml version="1.0" encoding="utf-8"?>
<p:tagLst xmlns:p="http://schemas.openxmlformats.org/presentationml/2006/main">
  <p:tag name="AS_UNIQUEID" val="1583"/>
</p:tagLst>
</file>

<file path=ppt/tags/tag593.xml><?xml version="1.0" encoding="utf-8"?>
<p:tagLst xmlns:p="http://schemas.openxmlformats.org/presentationml/2006/main">
  <p:tag name="AS_UNIQUEID" val="1584"/>
</p:tagLst>
</file>

<file path=ppt/tags/tag594.xml><?xml version="1.0" encoding="utf-8"?>
<p:tagLst xmlns:p="http://schemas.openxmlformats.org/presentationml/2006/main">
  <p:tag name="AS_UNIQUEID" val="1585"/>
</p:tagLst>
</file>

<file path=ppt/tags/tag595.xml><?xml version="1.0" encoding="utf-8"?>
<p:tagLst xmlns:p="http://schemas.openxmlformats.org/presentationml/2006/main">
  <p:tag name="AS_UNIQUEID" val="1586"/>
</p:tagLst>
</file>

<file path=ppt/tags/tag596.xml><?xml version="1.0" encoding="utf-8"?>
<p:tagLst xmlns:p="http://schemas.openxmlformats.org/presentationml/2006/main">
  <p:tag name="AS_UNIQUEID" val="1587"/>
</p:tagLst>
</file>

<file path=ppt/tags/tag597.xml><?xml version="1.0" encoding="utf-8"?>
<p:tagLst xmlns:p="http://schemas.openxmlformats.org/presentationml/2006/main">
  <p:tag name="AS_UNIQUEID" val="1588"/>
</p:tagLst>
</file>

<file path=ppt/tags/tag598.xml><?xml version="1.0" encoding="utf-8"?>
<p:tagLst xmlns:p="http://schemas.openxmlformats.org/presentationml/2006/main">
  <p:tag name="AS_UNIQUEID" val="1589"/>
</p:tagLst>
</file>

<file path=ppt/tags/tag599.xml><?xml version="1.0" encoding="utf-8"?>
<p:tagLst xmlns:p="http://schemas.openxmlformats.org/presentationml/2006/main">
  <p:tag name="AS_UNIQUEID" val="1590"/>
</p:tagLst>
</file>

<file path=ppt/tags/tag600.xml><?xml version="1.0" encoding="utf-8"?>
<p:tagLst xmlns:p="http://schemas.openxmlformats.org/presentationml/2006/main">
  <p:tag name="AS_UNIQUEID" val="1591"/>
</p:tagLst>
</file>

<file path=ppt/tags/tag601.xml><?xml version="1.0" encoding="utf-8"?>
<p:tagLst xmlns:p="http://schemas.openxmlformats.org/presentationml/2006/main">
  <p:tag name="AS_UNIQUEID" val="1592"/>
</p:tagLst>
</file>

<file path=ppt/tags/tag602.xml><?xml version="1.0" encoding="utf-8"?>
<p:tagLst xmlns:p="http://schemas.openxmlformats.org/presentationml/2006/main">
  <p:tag name="AS_UNIQUEID" val="1593"/>
</p:tagLst>
</file>

<file path=ppt/tags/tag603.xml><?xml version="1.0" encoding="utf-8"?>
<p:tagLst xmlns:p="http://schemas.openxmlformats.org/presentationml/2006/main">
  <p:tag name="AS_UNIQUEID" val="1594"/>
</p:tagLst>
</file>

<file path=ppt/tags/tag604.xml><?xml version="1.0" encoding="utf-8"?>
<p:tagLst xmlns:p="http://schemas.openxmlformats.org/presentationml/2006/main">
  <p:tag name="AS_UNIQUEID" val="1595"/>
</p:tagLst>
</file>

<file path=ppt/tags/tag605.xml><?xml version="1.0" encoding="utf-8"?>
<p:tagLst xmlns:p="http://schemas.openxmlformats.org/presentationml/2006/main">
  <p:tag name="AS_UNIQUEID" val="1596"/>
</p:tagLst>
</file>

<file path=ppt/tags/tag606.xml><?xml version="1.0" encoding="utf-8"?>
<p:tagLst xmlns:p="http://schemas.openxmlformats.org/presentationml/2006/main">
  <p:tag name="AS_UNIQUEID" val="1597"/>
</p:tagLst>
</file>

<file path=ppt/tags/tag607.xml><?xml version="1.0" encoding="utf-8"?>
<p:tagLst xmlns:p="http://schemas.openxmlformats.org/presentationml/2006/main">
  <p:tag name="AS_UNIQUEID" val="1598"/>
</p:tagLst>
</file>

<file path=ppt/tags/tag608.xml><?xml version="1.0" encoding="utf-8"?>
<p:tagLst xmlns:p="http://schemas.openxmlformats.org/presentationml/2006/main">
  <p:tag name="AS_UNIQUEID" val="1599"/>
</p:tagLst>
</file>

<file path=ppt/tags/tag609.xml><?xml version="1.0" encoding="utf-8"?>
<p:tagLst xmlns:p="http://schemas.openxmlformats.org/presentationml/2006/main">
  <p:tag name="KSO_WM_SPECIAL_SOURCE" val="bdnull"/>
</p:tagLst>
</file>

<file path=ppt/tags/tag610.xml><?xml version="1.0" encoding="utf-8"?>
<p:tagLst xmlns:p="http://schemas.openxmlformats.org/presentationml/2006/main">
  <p:tag name="AS_UNIQUEID" val="1600"/>
</p:tagLst>
</file>

<file path=ppt/tags/tag611.xml><?xml version="1.0" encoding="utf-8"?>
<p:tagLst xmlns:p="http://schemas.openxmlformats.org/presentationml/2006/main">
  <p:tag name="AS_UNIQUEID" val="1601"/>
</p:tagLst>
</file>

<file path=ppt/tags/tag612.xml><?xml version="1.0" encoding="utf-8"?>
<p:tagLst xmlns:p="http://schemas.openxmlformats.org/presentationml/2006/main">
  <p:tag name="AS_UNIQUEID" val="1602"/>
</p:tagLst>
</file>

<file path=ppt/tags/tag613.xml><?xml version="1.0" encoding="utf-8"?>
<p:tagLst xmlns:p="http://schemas.openxmlformats.org/presentationml/2006/main">
  <p:tag name="AS_UNIQUEID" val="1603"/>
</p:tagLst>
</file>

<file path=ppt/tags/tag614.xml><?xml version="1.0" encoding="utf-8"?>
<p:tagLst xmlns:p="http://schemas.openxmlformats.org/presentationml/2006/main">
  <p:tag name="AS_UNIQUEID" val="1604"/>
</p:tagLst>
</file>

<file path=ppt/tags/tag615.xml><?xml version="1.0" encoding="utf-8"?>
<p:tagLst xmlns:p="http://schemas.openxmlformats.org/presentationml/2006/main">
  <p:tag name="AS_UNIQUEID" val="1605"/>
</p:tagLst>
</file>

<file path=ppt/tags/tag616.xml><?xml version="1.0" encoding="utf-8"?>
<p:tagLst xmlns:p="http://schemas.openxmlformats.org/presentationml/2006/main">
  <p:tag name="AS_UNIQUEID" val="1606"/>
</p:tagLst>
</file>

<file path=ppt/tags/tag617.xml><?xml version="1.0" encoding="utf-8"?>
<p:tagLst xmlns:p="http://schemas.openxmlformats.org/presentationml/2006/main">
  <p:tag name="AS_UNIQUEID" val="1607"/>
</p:tagLst>
</file>

<file path=ppt/tags/tag618.xml><?xml version="1.0" encoding="utf-8"?>
<p:tagLst xmlns:p="http://schemas.openxmlformats.org/presentationml/2006/main">
  <p:tag name="AS_UNIQUEID" val="1608"/>
</p:tagLst>
</file>

<file path=ppt/tags/tag619.xml><?xml version="1.0" encoding="utf-8"?>
<p:tagLst xmlns:p="http://schemas.openxmlformats.org/presentationml/2006/main">
  <p:tag name="AS_UNIQUEID" val="1609"/>
</p:tagLst>
</file>

<file path=ppt/tags/tag620.xml><?xml version="1.0" encoding="utf-8"?>
<p:tagLst xmlns:p="http://schemas.openxmlformats.org/presentationml/2006/main">
  <p:tag name="AS_UNIQUEID" val="1610"/>
</p:tagLst>
</file>

<file path=ppt/tags/tag621.xml><?xml version="1.0" encoding="utf-8"?>
<p:tagLst xmlns:p="http://schemas.openxmlformats.org/presentationml/2006/main">
  <p:tag name="AS_UNIQUEID" val="1611"/>
</p:tagLst>
</file>

<file path=ppt/tags/tag622.xml><?xml version="1.0" encoding="utf-8"?>
<p:tagLst xmlns:p="http://schemas.openxmlformats.org/presentationml/2006/main">
  <p:tag name="AS_UNIQUEID" val="1612"/>
</p:tagLst>
</file>

<file path=ppt/tags/tag623.xml><?xml version="1.0" encoding="utf-8"?>
<p:tagLst xmlns:p="http://schemas.openxmlformats.org/presentationml/2006/main">
  <p:tag name="AS_UNIQUEID" val="1613"/>
</p:tagLst>
</file>

<file path=ppt/tags/tag624.xml><?xml version="1.0" encoding="utf-8"?>
<p:tagLst xmlns:p="http://schemas.openxmlformats.org/presentationml/2006/main">
  <p:tag name="AS_UNIQUEID" val="1614"/>
</p:tagLst>
</file>

<file path=ppt/tags/tag625.xml><?xml version="1.0" encoding="utf-8"?>
<p:tagLst xmlns:p="http://schemas.openxmlformats.org/presentationml/2006/main">
  <p:tag name="AS_UNIQUEID" val="1615"/>
</p:tagLst>
</file>

<file path=ppt/tags/tag626.xml><?xml version="1.0" encoding="utf-8"?>
<p:tagLst xmlns:p="http://schemas.openxmlformats.org/presentationml/2006/main">
  <p:tag name="AS_UNIQUEID" val="1616"/>
</p:tagLst>
</file>

<file path=ppt/tags/tag627.xml><?xml version="1.0" encoding="utf-8"?>
<p:tagLst xmlns:p="http://schemas.openxmlformats.org/presentationml/2006/main">
  <p:tag name="AS_UNIQUEID" val="1617"/>
</p:tagLst>
</file>

<file path=ppt/tags/tag628.xml><?xml version="1.0" encoding="utf-8"?>
<p:tagLst xmlns:p="http://schemas.openxmlformats.org/presentationml/2006/main">
  <p:tag name="AS_UNIQUEID" val="1618"/>
</p:tagLst>
</file>

<file path=ppt/tags/tag629.xml><?xml version="1.0" encoding="utf-8"?>
<p:tagLst xmlns:p="http://schemas.openxmlformats.org/presentationml/2006/main">
  <p:tag name="KSO_WM_SPECIAL_SOURCE" val="bdnull"/>
</p:tagLst>
</file>

<file path=ppt/tags/tag630.xml><?xml version="1.0" encoding="utf-8"?>
<p:tagLst xmlns:p="http://schemas.openxmlformats.org/presentationml/2006/main">
  <p:tag name="AS_UNIQUEID" val="1619"/>
</p:tagLst>
</file>

<file path=ppt/tags/tag631.xml><?xml version="1.0" encoding="utf-8"?>
<p:tagLst xmlns:p="http://schemas.openxmlformats.org/presentationml/2006/main">
  <p:tag name="AS_UNIQUEID" val="1620"/>
</p:tagLst>
</file>

<file path=ppt/tags/tag632.xml><?xml version="1.0" encoding="utf-8"?>
<p:tagLst xmlns:p="http://schemas.openxmlformats.org/presentationml/2006/main">
  <p:tag name="AS_UNIQUEID" val="1621"/>
</p:tagLst>
</file>

<file path=ppt/tags/tag633.xml><?xml version="1.0" encoding="utf-8"?>
<p:tagLst xmlns:p="http://schemas.openxmlformats.org/presentationml/2006/main">
  <p:tag name="AS_UNIQUEID" val="1622"/>
</p:tagLst>
</file>

<file path=ppt/tags/tag634.xml><?xml version="1.0" encoding="utf-8"?>
<p:tagLst xmlns:p="http://schemas.openxmlformats.org/presentationml/2006/main">
  <p:tag name="AS_UNIQUEID" val="1623"/>
</p:tagLst>
</file>

<file path=ppt/tags/tag635.xml><?xml version="1.0" encoding="utf-8"?>
<p:tagLst xmlns:p="http://schemas.openxmlformats.org/presentationml/2006/main">
  <p:tag name="AS_UNIQUEID" val="1624"/>
</p:tagLst>
</file>

<file path=ppt/tags/tag636.xml><?xml version="1.0" encoding="utf-8"?>
<p:tagLst xmlns:p="http://schemas.openxmlformats.org/presentationml/2006/main">
  <p:tag name="AS_UNIQUEID" val="1625"/>
</p:tagLst>
</file>

<file path=ppt/tags/tag637.xml><?xml version="1.0" encoding="utf-8"?>
<p:tagLst xmlns:p="http://schemas.openxmlformats.org/presentationml/2006/main">
  <p:tag name="AS_UNIQUEID" val="1626"/>
</p:tagLst>
</file>

<file path=ppt/tags/tag638.xml><?xml version="1.0" encoding="utf-8"?>
<p:tagLst xmlns:p="http://schemas.openxmlformats.org/presentationml/2006/main">
  <p:tag name="AS_UNIQUEID" val="1627"/>
</p:tagLst>
</file>

<file path=ppt/tags/tag639.xml><?xml version="1.0" encoding="utf-8"?>
<p:tagLst xmlns:p="http://schemas.openxmlformats.org/presentationml/2006/main">
  <p:tag name="AS_UNIQUEID" val="1628"/>
</p:tagLst>
</file>

<file path=ppt/tags/tag640.xml><?xml version="1.0" encoding="utf-8"?>
<p:tagLst xmlns:p="http://schemas.openxmlformats.org/presentationml/2006/main">
  <p:tag name="AS_UNIQUEID" val="1629"/>
</p:tagLst>
</file>

<file path=ppt/tags/tag641.xml><?xml version="1.0" encoding="utf-8"?>
<p:tagLst xmlns:p="http://schemas.openxmlformats.org/presentationml/2006/main">
  <p:tag name="AS_UNIQUEID" val="1630"/>
</p:tagLst>
</file>

<file path=ppt/tags/tag642.xml><?xml version="1.0" encoding="utf-8"?>
<p:tagLst xmlns:p="http://schemas.openxmlformats.org/presentationml/2006/main">
  <p:tag name="AS_UNIQUEID" val="1631"/>
</p:tagLst>
</file>

<file path=ppt/tags/tag643.xml><?xml version="1.0" encoding="utf-8"?>
<p:tagLst xmlns:p="http://schemas.openxmlformats.org/presentationml/2006/main">
  <p:tag name="AS_UNIQUEID" val="1632"/>
</p:tagLst>
</file>

<file path=ppt/tags/tag644.xml><?xml version="1.0" encoding="utf-8"?>
<p:tagLst xmlns:p="http://schemas.openxmlformats.org/presentationml/2006/main">
  <p:tag name="AS_UNIQUEID" val="1633"/>
</p:tagLst>
</file>

<file path=ppt/tags/tag645.xml><?xml version="1.0" encoding="utf-8"?>
<p:tagLst xmlns:p="http://schemas.openxmlformats.org/presentationml/2006/main">
  <p:tag name="AS_UNIQUEID" val="1634"/>
</p:tagLst>
</file>

<file path=ppt/tags/tag646.xml><?xml version="1.0" encoding="utf-8"?>
<p:tagLst xmlns:p="http://schemas.openxmlformats.org/presentationml/2006/main">
  <p:tag name="AS_UNIQUEID" val="1635"/>
</p:tagLst>
</file>

<file path=ppt/tags/tag647.xml><?xml version="1.0" encoding="utf-8"?>
<p:tagLst xmlns:p="http://schemas.openxmlformats.org/presentationml/2006/main">
  <p:tag name="KSO_WM_SPECIAL_SOURCE" val="bdnull"/>
</p:tagLst>
</file>

<file path=ppt/tags/tag648.xml><?xml version="1.0" encoding="utf-8"?>
<p:tagLst xmlns:p="http://schemas.openxmlformats.org/presentationml/2006/main">
  <p:tag name="AS_UNIQUEID" val="1636"/>
</p:tagLst>
</file>

<file path=ppt/tags/tag649.xml><?xml version="1.0" encoding="utf-8"?>
<p:tagLst xmlns:p="http://schemas.openxmlformats.org/presentationml/2006/main">
  <p:tag name="AS_UNIQUEID" val="1637"/>
</p:tagLst>
</file>

<file path=ppt/tags/tag650.xml><?xml version="1.0" encoding="utf-8"?>
<p:tagLst xmlns:p="http://schemas.openxmlformats.org/presentationml/2006/main">
  <p:tag name="AS_UNIQUEID" val="1638"/>
</p:tagLst>
</file>

<file path=ppt/tags/tag651.xml><?xml version="1.0" encoding="utf-8"?>
<p:tagLst xmlns:p="http://schemas.openxmlformats.org/presentationml/2006/main">
  <p:tag name="AS_UNIQUEID" val="1639"/>
</p:tagLst>
</file>

<file path=ppt/tags/tag652.xml><?xml version="1.0" encoding="utf-8"?>
<p:tagLst xmlns:p="http://schemas.openxmlformats.org/presentationml/2006/main">
  <p:tag name="AS_UNIQUEID" val="1640"/>
</p:tagLst>
</file>

<file path=ppt/tags/tag653.xml><?xml version="1.0" encoding="utf-8"?>
<p:tagLst xmlns:p="http://schemas.openxmlformats.org/presentationml/2006/main">
  <p:tag name="AS_UNIQUEID" val="1641"/>
</p:tagLst>
</file>

<file path=ppt/tags/tag654.xml><?xml version="1.0" encoding="utf-8"?>
<p:tagLst xmlns:p="http://schemas.openxmlformats.org/presentationml/2006/main">
  <p:tag name="AS_UNIQUEID" val="1642"/>
</p:tagLst>
</file>

<file path=ppt/tags/tag655.xml><?xml version="1.0" encoding="utf-8"?>
<p:tagLst xmlns:p="http://schemas.openxmlformats.org/presentationml/2006/main">
  <p:tag name="AS_UNIQUEID" val="1643"/>
</p:tagLst>
</file>

<file path=ppt/tags/tag656.xml><?xml version="1.0" encoding="utf-8"?>
<p:tagLst xmlns:p="http://schemas.openxmlformats.org/presentationml/2006/main">
  <p:tag name="AS_UNIQUEID" val="1644"/>
</p:tagLst>
</file>

<file path=ppt/tags/tag657.xml><?xml version="1.0" encoding="utf-8"?>
<p:tagLst xmlns:p="http://schemas.openxmlformats.org/presentationml/2006/main">
  <p:tag name="AS_UNIQUEID" val="1645"/>
</p:tagLst>
</file>

<file path=ppt/tags/tag658.xml><?xml version="1.0" encoding="utf-8"?>
<p:tagLst xmlns:p="http://schemas.openxmlformats.org/presentationml/2006/main">
  <p:tag name="AS_UNIQUEID" val="1646"/>
</p:tagLst>
</file>

<file path=ppt/tags/tag659.xml><?xml version="1.0" encoding="utf-8"?>
<p:tagLst xmlns:p="http://schemas.openxmlformats.org/presentationml/2006/main">
  <p:tag name="AS_UNIQUEID" val="1647"/>
</p:tagLst>
</file>

<file path=ppt/tags/tag660.xml><?xml version="1.0" encoding="utf-8"?>
<p:tagLst xmlns:p="http://schemas.openxmlformats.org/presentationml/2006/main">
  <p:tag name="AS_UNIQUEID" val="1648"/>
</p:tagLst>
</file>

<file path=ppt/tags/tag661.xml><?xml version="1.0" encoding="utf-8"?>
<p:tagLst xmlns:p="http://schemas.openxmlformats.org/presentationml/2006/main">
  <p:tag name="AS_UNIQUEID" val="1649"/>
</p:tagLst>
</file>

<file path=ppt/tags/tag662.xml><?xml version="1.0" encoding="utf-8"?>
<p:tagLst xmlns:p="http://schemas.openxmlformats.org/presentationml/2006/main">
  <p:tag name="AS_UNIQUEID" val="1650"/>
</p:tagLst>
</file>

<file path=ppt/tags/tag663.xml><?xml version="1.0" encoding="utf-8"?>
<p:tagLst xmlns:p="http://schemas.openxmlformats.org/presentationml/2006/main">
  <p:tag name="AS_UNIQUEID" val="1651"/>
</p:tagLst>
</file>

<file path=ppt/tags/tag664.xml><?xml version="1.0" encoding="utf-8"?>
<p:tagLst xmlns:p="http://schemas.openxmlformats.org/presentationml/2006/main">
  <p:tag name="AS_UNIQUEID" val="1652"/>
</p:tagLst>
</file>

<file path=ppt/tags/tag665.xml><?xml version="1.0" encoding="utf-8"?>
<p:tagLst xmlns:p="http://schemas.openxmlformats.org/presentationml/2006/main">
  <p:tag name="AS_UNIQUEID" val="1653"/>
</p:tagLst>
</file>

<file path=ppt/tags/tag666.xml><?xml version="1.0" encoding="utf-8"?>
<p:tagLst xmlns:p="http://schemas.openxmlformats.org/presentationml/2006/main">
  <p:tag name="AS_UNIQUEID" val="1654"/>
</p:tagLst>
</file>

<file path=ppt/tags/tag667.xml><?xml version="1.0" encoding="utf-8"?>
<p:tagLst xmlns:p="http://schemas.openxmlformats.org/presentationml/2006/main">
  <p:tag name="AS_UNIQUEID" val="1655"/>
</p:tagLst>
</file>

<file path=ppt/tags/tag668.xml><?xml version="1.0" encoding="utf-8"?>
<p:tagLst xmlns:p="http://schemas.openxmlformats.org/presentationml/2006/main">
  <p:tag name="AS_UNIQUEID" val="1656"/>
</p:tagLst>
</file>

<file path=ppt/tags/tag669.xml><?xml version="1.0" encoding="utf-8"?>
<p:tagLst xmlns:p="http://schemas.openxmlformats.org/presentationml/2006/main">
  <p:tag name="AS_UNIQUEID" val="1657"/>
</p:tagLst>
</file>

<file path=ppt/tags/tag670.xml><?xml version="1.0" encoding="utf-8"?>
<p:tagLst xmlns:p="http://schemas.openxmlformats.org/presentationml/2006/main">
  <p:tag name="AS_UNIQUEID" val="1658"/>
</p:tagLst>
</file>

<file path=ppt/tags/tag671.xml><?xml version="1.0" encoding="utf-8"?>
<p:tagLst xmlns:p="http://schemas.openxmlformats.org/presentationml/2006/main">
  <p:tag name="AS_UNIQUEID" val="1659"/>
</p:tagLst>
</file>

<file path=ppt/tags/tag672.xml><?xml version="1.0" encoding="utf-8"?>
<p:tagLst xmlns:p="http://schemas.openxmlformats.org/presentationml/2006/main">
  <p:tag name="AS_UNIQUEID" val="1660"/>
</p:tagLst>
</file>

<file path=ppt/tags/tag673.xml><?xml version="1.0" encoding="utf-8"?>
<p:tagLst xmlns:p="http://schemas.openxmlformats.org/presentationml/2006/main">
  <p:tag name="AS_UNIQUEID" val="1661"/>
</p:tagLst>
</file>

<file path=ppt/tags/tag674.xml><?xml version="1.0" encoding="utf-8"?>
<p:tagLst xmlns:p="http://schemas.openxmlformats.org/presentationml/2006/main">
  <p:tag name="AS_UNIQUEID" val="1662"/>
</p:tagLst>
</file>

<file path=ppt/tags/tag675.xml><?xml version="1.0" encoding="utf-8"?>
<p:tagLst xmlns:p="http://schemas.openxmlformats.org/presentationml/2006/main">
  <p:tag name="AS_UNIQUEID" val="1663"/>
</p:tagLst>
</file>

<file path=ppt/tags/tag676.xml><?xml version="1.0" encoding="utf-8"?>
<p:tagLst xmlns:p="http://schemas.openxmlformats.org/presentationml/2006/main">
  <p:tag name="AS_UNIQUEID" val="1664"/>
</p:tagLst>
</file>

<file path=ppt/tags/tag677.xml><?xml version="1.0" encoding="utf-8"?>
<p:tagLst xmlns:p="http://schemas.openxmlformats.org/presentationml/2006/main">
  <p:tag name="KSO_WM_SPECIAL_SOURCE" val="bdnull"/>
</p:tagLst>
</file>

<file path=ppt/tags/tag678.xml><?xml version="1.0" encoding="utf-8"?>
<p:tagLst xmlns:p="http://schemas.openxmlformats.org/presentationml/2006/main">
  <p:tag name="AS_UNIQUEID" val="1665"/>
</p:tagLst>
</file>

<file path=ppt/tags/tag679.xml><?xml version="1.0" encoding="utf-8"?>
<p:tagLst xmlns:p="http://schemas.openxmlformats.org/presentationml/2006/main">
  <p:tag name="AS_UNIQUEID" val="1666"/>
</p:tagLst>
</file>

<file path=ppt/tags/tag680.xml><?xml version="1.0" encoding="utf-8"?>
<p:tagLst xmlns:p="http://schemas.openxmlformats.org/presentationml/2006/main">
  <p:tag name="AS_UNIQUEID" val="1667"/>
</p:tagLst>
</file>

<file path=ppt/tags/tag681.xml><?xml version="1.0" encoding="utf-8"?>
<p:tagLst xmlns:p="http://schemas.openxmlformats.org/presentationml/2006/main">
  <p:tag name="AS_UNIQUEID" val="1668"/>
</p:tagLst>
</file>

<file path=ppt/tags/tag682.xml><?xml version="1.0" encoding="utf-8"?>
<p:tagLst xmlns:p="http://schemas.openxmlformats.org/presentationml/2006/main">
  <p:tag name="AS_UNIQUEID" val="1669"/>
</p:tagLst>
</file>

<file path=ppt/tags/tag683.xml><?xml version="1.0" encoding="utf-8"?>
<p:tagLst xmlns:p="http://schemas.openxmlformats.org/presentationml/2006/main">
  <p:tag name="AS_UNIQUEID" val="1670"/>
</p:tagLst>
</file>

<file path=ppt/tags/tag684.xml><?xml version="1.0" encoding="utf-8"?>
<p:tagLst xmlns:p="http://schemas.openxmlformats.org/presentationml/2006/main">
  <p:tag name="AS_UNIQUEID" val="1671"/>
</p:tagLst>
</file>

<file path=ppt/tags/tag685.xml><?xml version="1.0" encoding="utf-8"?>
<p:tagLst xmlns:p="http://schemas.openxmlformats.org/presentationml/2006/main">
  <p:tag name="AS_UNIQUEID" val="1672"/>
</p:tagLst>
</file>

<file path=ppt/tags/tag686.xml><?xml version="1.0" encoding="utf-8"?>
<p:tagLst xmlns:p="http://schemas.openxmlformats.org/presentationml/2006/main">
  <p:tag name="AS_UNIQUEID" val="1673"/>
</p:tagLst>
</file>

<file path=ppt/tags/tag687.xml><?xml version="1.0" encoding="utf-8"?>
<p:tagLst xmlns:p="http://schemas.openxmlformats.org/presentationml/2006/main">
  <p:tag name="AS_UNIQUEID" val="1674"/>
</p:tagLst>
</file>

<file path=ppt/tags/tag688.xml><?xml version="1.0" encoding="utf-8"?>
<p:tagLst xmlns:p="http://schemas.openxmlformats.org/presentationml/2006/main">
  <p:tag name="AS_UNIQUEID" val="1675"/>
</p:tagLst>
</file>

<file path=ppt/tags/tag689.xml><?xml version="1.0" encoding="utf-8"?>
<p:tagLst xmlns:p="http://schemas.openxmlformats.org/presentationml/2006/main">
  <p:tag name="AS_UNIQUEID" val="1676"/>
</p:tagLst>
</file>

<file path=ppt/tags/tag690.xml><?xml version="1.0" encoding="utf-8"?>
<p:tagLst xmlns:p="http://schemas.openxmlformats.org/presentationml/2006/main">
  <p:tag name="AS_UNIQUEID" val="1677"/>
</p:tagLst>
</file>

<file path=ppt/tags/tag691.xml><?xml version="1.0" encoding="utf-8"?>
<p:tagLst xmlns:p="http://schemas.openxmlformats.org/presentationml/2006/main">
  <p:tag name="AS_UNIQUEID" val="1678"/>
</p:tagLst>
</file>

<file path=ppt/tags/tag692.xml><?xml version="1.0" encoding="utf-8"?>
<p:tagLst xmlns:p="http://schemas.openxmlformats.org/presentationml/2006/main">
  <p:tag name="AS_UNIQUEID" val="1679"/>
</p:tagLst>
</file>

<file path=ppt/tags/tag693.xml><?xml version="1.0" encoding="utf-8"?>
<p:tagLst xmlns:p="http://schemas.openxmlformats.org/presentationml/2006/main">
  <p:tag name="AS_UNIQUEID" val="1680"/>
</p:tagLst>
</file>

<file path=ppt/tags/tag694.xml><?xml version="1.0" encoding="utf-8"?>
<p:tagLst xmlns:p="http://schemas.openxmlformats.org/presentationml/2006/main">
  <p:tag name="AS_UNIQUEID" val="1681"/>
</p:tagLst>
</file>

<file path=ppt/tags/tag695.xml><?xml version="1.0" encoding="utf-8"?>
<p:tagLst xmlns:p="http://schemas.openxmlformats.org/presentationml/2006/main">
  <p:tag name="AS_UNIQUEID" val="1682"/>
</p:tagLst>
</file>

<file path=ppt/tags/tag696.xml><?xml version="1.0" encoding="utf-8"?>
<p:tagLst xmlns:p="http://schemas.openxmlformats.org/presentationml/2006/main">
  <p:tag name="AS_UNIQUEID" val="1683"/>
</p:tagLst>
</file>

<file path=ppt/tags/tag697.xml><?xml version="1.0" encoding="utf-8"?>
<p:tagLst xmlns:p="http://schemas.openxmlformats.org/presentationml/2006/main">
  <p:tag name="AS_UNIQUEID" val="1684"/>
</p:tagLst>
</file>

<file path=ppt/tags/tag698.xml><?xml version="1.0" encoding="utf-8"?>
<p:tagLst xmlns:p="http://schemas.openxmlformats.org/presentationml/2006/main">
  <p:tag name="AS_UNIQUEID" val="1685"/>
</p:tagLst>
</file>

<file path=ppt/tags/tag699.xml><?xml version="1.0" encoding="utf-8"?>
<p:tagLst xmlns:p="http://schemas.openxmlformats.org/presentationml/2006/main">
  <p:tag name="AS_UNIQUEID" val="1686"/>
</p:tagLst>
</file>

<file path=ppt/tags/tag700.xml><?xml version="1.0" encoding="utf-8"?>
<p:tagLst xmlns:p="http://schemas.openxmlformats.org/presentationml/2006/main">
  <p:tag name="AS_UNIQUEID" val="1687"/>
</p:tagLst>
</file>

<file path=ppt/tags/tag701.xml><?xml version="1.0" encoding="utf-8"?>
<p:tagLst xmlns:p="http://schemas.openxmlformats.org/presentationml/2006/main">
  <p:tag name="AS_UNIQUEID" val="1688"/>
</p:tagLst>
</file>

<file path=ppt/tags/tag702.xml><?xml version="1.0" encoding="utf-8"?>
<p:tagLst xmlns:p="http://schemas.openxmlformats.org/presentationml/2006/main">
  <p:tag name="AS_UNIQUEID" val="1689"/>
</p:tagLst>
</file>

<file path=ppt/tags/tag703.xml><?xml version="1.0" encoding="utf-8"?>
<p:tagLst xmlns:p="http://schemas.openxmlformats.org/presentationml/2006/main">
  <p:tag name="AS_UNIQUEID" val="1690"/>
</p:tagLst>
</file>

<file path=ppt/tags/tag704.xml><?xml version="1.0" encoding="utf-8"?>
<p:tagLst xmlns:p="http://schemas.openxmlformats.org/presentationml/2006/main">
  <p:tag name="AS_UNIQUEID" val="1691"/>
</p:tagLst>
</file>

<file path=ppt/tags/tag705.xml><?xml version="1.0" encoding="utf-8"?>
<p:tagLst xmlns:p="http://schemas.openxmlformats.org/presentationml/2006/main">
  <p:tag name="AS_UNIQUEID" val="1692"/>
</p:tagLst>
</file>

<file path=ppt/tags/tag706.xml><?xml version="1.0" encoding="utf-8"?>
<p:tagLst xmlns:p="http://schemas.openxmlformats.org/presentationml/2006/main">
  <p:tag name="AS_UNIQUEID" val="1693"/>
</p:tagLst>
</file>

<file path=ppt/tags/tag707.xml><?xml version="1.0" encoding="utf-8"?>
<p:tagLst xmlns:p="http://schemas.openxmlformats.org/presentationml/2006/main">
  <p:tag name="AS_UNIQUEID" val="1694"/>
</p:tagLst>
</file>

<file path=ppt/tags/tag708.xml><?xml version="1.0" encoding="utf-8"?>
<p:tagLst xmlns:p="http://schemas.openxmlformats.org/presentationml/2006/main">
  <p:tag name="AS_UNIQUEID" val="1695"/>
</p:tagLst>
</file>

<file path=ppt/tags/tag709.xml><?xml version="1.0" encoding="utf-8"?>
<p:tagLst xmlns:p="http://schemas.openxmlformats.org/presentationml/2006/main">
  <p:tag name="AS_UNIQUEID" val="1696"/>
</p:tagLst>
</file>

<file path=ppt/tags/tag710.xml><?xml version="1.0" encoding="utf-8"?>
<p:tagLst xmlns:p="http://schemas.openxmlformats.org/presentationml/2006/main">
  <p:tag name="AS_UNIQUEID" val="1697"/>
</p:tagLst>
</file>

<file path=ppt/tags/tag711.xml><?xml version="1.0" encoding="utf-8"?>
<p:tagLst xmlns:p="http://schemas.openxmlformats.org/presentationml/2006/main">
  <p:tag name="AS_UNIQUEID" val="1698"/>
</p:tagLst>
</file>

<file path=ppt/tags/tag712.xml><?xml version="1.0" encoding="utf-8"?>
<p:tagLst xmlns:p="http://schemas.openxmlformats.org/presentationml/2006/main">
  <p:tag name="AS_UNIQUEID" val="1699"/>
</p:tagLst>
</file>

<file path=ppt/tags/tag713.xml><?xml version="1.0" encoding="utf-8"?>
<p:tagLst xmlns:p="http://schemas.openxmlformats.org/presentationml/2006/main">
  <p:tag name="AS_UNIQUEID" val="1700"/>
</p:tagLst>
</file>

<file path=ppt/tags/tag714.xml><?xml version="1.0" encoding="utf-8"?>
<p:tagLst xmlns:p="http://schemas.openxmlformats.org/presentationml/2006/main">
  <p:tag name="AS_UNIQUEID" val="1701"/>
</p:tagLst>
</file>

<file path=ppt/tags/tag715.xml><?xml version="1.0" encoding="utf-8"?>
<p:tagLst xmlns:p="http://schemas.openxmlformats.org/presentationml/2006/main">
  <p:tag name="AS_UNIQUEID" val="1702"/>
</p:tagLst>
</file>

<file path=ppt/tags/tag716.xml><?xml version="1.0" encoding="utf-8"?>
<p:tagLst xmlns:p="http://schemas.openxmlformats.org/presentationml/2006/main">
  <p:tag name="AS_UNIQUEID" val="1703"/>
</p:tagLst>
</file>

<file path=ppt/tags/tag717.xml><?xml version="1.0" encoding="utf-8"?>
<p:tagLst xmlns:p="http://schemas.openxmlformats.org/presentationml/2006/main">
  <p:tag name="AS_UNIQUEID" val="1704"/>
</p:tagLst>
</file>

<file path=ppt/tags/tag718.xml><?xml version="1.0" encoding="utf-8"?>
<p:tagLst xmlns:p="http://schemas.openxmlformats.org/presentationml/2006/main">
  <p:tag name="AS_UNIQUEID" val="1705"/>
</p:tagLst>
</file>

<file path=ppt/tags/tag719.xml><?xml version="1.0" encoding="utf-8"?>
<p:tagLst xmlns:p="http://schemas.openxmlformats.org/presentationml/2006/main">
  <p:tag name="AS_UNIQUEID" val="1706"/>
</p:tagLst>
</file>

<file path=ppt/tags/tag720.xml><?xml version="1.0" encoding="utf-8"?>
<p:tagLst xmlns:p="http://schemas.openxmlformats.org/presentationml/2006/main">
  <p:tag name="AS_UNIQUEID" val="1707"/>
</p:tagLst>
</file>

<file path=ppt/tags/tag721.xml><?xml version="1.0" encoding="utf-8"?>
<p:tagLst xmlns:p="http://schemas.openxmlformats.org/presentationml/2006/main">
  <p:tag name="AS_UNIQUEID" val="1708"/>
</p:tagLst>
</file>

<file path=ppt/tags/tag722.xml><?xml version="1.0" encoding="utf-8"?>
<p:tagLst xmlns:p="http://schemas.openxmlformats.org/presentationml/2006/main">
  <p:tag name="AS_UNIQUEID" val="1709"/>
</p:tagLst>
</file>

<file path=ppt/tags/tag723.xml><?xml version="1.0" encoding="utf-8"?>
<p:tagLst xmlns:p="http://schemas.openxmlformats.org/presentationml/2006/main">
  <p:tag name="AS_UNIQUEID" val="1710"/>
</p:tagLst>
</file>

<file path=ppt/tags/tag724.xml><?xml version="1.0" encoding="utf-8"?>
<p:tagLst xmlns:p="http://schemas.openxmlformats.org/presentationml/2006/main">
  <p:tag name="AS_UNIQUEID" val="1711"/>
</p:tagLst>
</file>

<file path=ppt/tags/tag725.xml><?xml version="1.0" encoding="utf-8"?>
<p:tagLst xmlns:p="http://schemas.openxmlformats.org/presentationml/2006/main">
  <p:tag name="AS_UNIQUEID" val="1712"/>
</p:tagLst>
</file>

<file path=ppt/tags/tag726.xml><?xml version="1.0" encoding="utf-8"?>
<p:tagLst xmlns:p="http://schemas.openxmlformats.org/presentationml/2006/main">
  <p:tag name="AS_UNIQUEID" val="1713"/>
</p:tagLst>
</file>

<file path=ppt/tags/tag727.xml><?xml version="1.0" encoding="utf-8"?>
<p:tagLst xmlns:p="http://schemas.openxmlformats.org/presentationml/2006/main">
  <p:tag name="AS_UNIQUEID" val="1714"/>
</p:tagLst>
</file>

<file path=ppt/tags/tag728.xml><?xml version="1.0" encoding="utf-8"?>
<p:tagLst xmlns:p="http://schemas.openxmlformats.org/presentationml/2006/main">
  <p:tag name="AS_UNIQUEID" val="1715"/>
</p:tagLst>
</file>

<file path=ppt/tags/tag729.xml><?xml version="1.0" encoding="utf-8"?>
<p:tagLst xmlns:p="http://schemas.openxmlformats.org/presentationml/2006/main">
  <p:tag name="AS_UNIQUEID" val="1716"/>
</p:tagLst>
</file>

<file path=ppt/tags/tag730.xml><?xml version="1.0" encoding="utf-8"?>
<p:tagLst xmlns:p="http://schemas.openxmlformats.org/presentationml/2006/main">
  <p:tag name="AS_UNIQUEID" val="1717"/>
</p:tagLst>
</file>

<file path=ppt/tags/tag731.xml><?xml version="1.0" encoding="utf-8"?>
<p:tagLst xmlns:p="http://schemas.openxmlformats.org/presentationml/2006/main">
  <p:tag name="AS_UNIQUEID" val="1718"/>
</p:tagLst>
</file>

<file path=ppt/tags/tag732.xml><?xml version="1.0" encoding="utf-8"?>
<p:tagLst xmlns:p="http://schemas.openxmlformats.org/presentationml/2006/main">
  <p:tag name="AS_UNIQUEID" val="1719"/>
</p:tagLst>
</file>

<file path=ppt/tags/tag733.xml><?xml version="1.0" encoding="utf-8"?>
<p:tagLst xmlns:p="http://schemas.openxmlformats.org/presentationml/2006/main">
  <p:tag name="AS_UNIQUEID" val="1720"/>
</p:tagLst>
</file>

<file path=ppt/tags/tag734.xml><?xml version="1.0" encoding="utf-8"?>
<p:tagLst xmlns:p="http://schemas.openxmlformats.org/presentationml/2006/main">
  <p:tag name="AS_UNIQUEID" val="1721"/>
</p:tagLst>
</file>

<file path=ppt/tags/tag735.xml><?xml version="1.0" encoding="utf-8"?>
<p:tagLst xmlns:p="http://schemas.openxmlformats.org/presentationml/2006/main">
  <p:tag name="AS_UNIQUEID" val="1722"/>
</p:tagLst>
</file>

<file path=ppt/tags/tag736.xml><?xml version="1.0" encoding="utf-8"?>
<p:tagLst xmlns:p="http://schemas.openxmlformats.org/presentationml/2006/main">
  <p:tag name="AS_UNIQUEID" val="1723"/>
</p:tagLst>
</file>

<file path=ppt/tags/tag737.xml><?xml version="1.0" encoding="utf-8"?>
<p:tagLst xmlns:p="http://schemas.openxmlformats.org/presentationml/2006/main">
  <p:tag name="AS_UNIQUEID" val="1724"/>
</p:tagLst>
</file>

<file path=ppt/tags/tag738.xml><?xml version="1.0" encoding="utf-8"?>
<p:tagLst xmlns:p="http://schemas.openxmlformats.org/presentationml/2006/main">
  <p:tag name="AS_UNIQUEID" val="1725"/>
</p:tagLst>
</file>

<file path=ppt/tags/tag739.xml><?xml version="1.0" encoding="utf-8"?>
<p:tagLst xmlns:p="http://schemas.openxmlformats.org/presentationml/2006/main">
  <p:tag name="AS_UNIQUEID" val="1726"/>
</p:tagLst>
</file>

<file path=ppt/tags/tag740.xml><?xml version="1.0" encoding="utf-8"?>
<p:tagLst xmlns:p="http://schemas.openxmlformats.org/presentationml/2006/main">
  <p:tag name="AS_UNIQUEID" val="1727"/>
</p:tagLst>
</file>

<file path=ppt/tags/tag741.xml><?xml version="1.0" encoding="utf-8"?>
<p:tagLst xmlns:p="http://schemas.openxmlformats.org/presentationml/2006/main">
  <p:tag name="AS_UNIQUEID" val="1728"/>
</p:tagLst>
</file>

<file path=ppt/tags/tag742.xml><?xml version="1.0" encoding="utf-8"?>
<p:tagLst xmlns:p="http://schemas.openxmlformats.org/presentationml/2006/main">
  <p:tag name="AS_UNIQUEID" val="1729"/>
</p:tagLst>
</file>

<file path=ppt/tags/tag743.xml><?xml version="1.0" encoding="utf-8"?>
<p:tagLst xmlns:p="http://schemas.openxmlformats.org/presentationml/2006/main">
  <p:tag name="AS_UNIQUEID" val="1730"/>
</p:tagLst>
</file>

<file path=ppt/tags/tag744.xml><?xml version="1.0" encoding="utf-8"?>
<p:tagLst xmlns:p="http://schemas.openxmlformats.org/presentationml/2006/main">
  <p:tag name="AS_UNIQUEID" val="1731"/>
</p:tagLst>
</file>

<file path=ppt/tags/tag745.xml><?xml version="1.0" encoding="utf-8"?>
<p:tagLst xmlns:p="http://schemas.openxmlformats.org/presentationml/2006/main">
  <p:tag name="AS_UNIQUEID" val="1732"/>
</p:tagLst>
</file>

<file path=ppt/tags/tag746.xml><?xml version="1.0" encoding="utf-8"?>
<p:tagLst xmlns:p="http://schemas.openxmlformats.org/presentationml/2006/main">
  <p:tag name="AS_UNIQUEID" val="1733"/>
</p:tagLst>
</file>

<file path=ppt/tags/tag747.xml><?xml version="1.0" encoding="utf-8"?>
<p:tagLst xmlns:p="http://schemas.openxmlformats.org/presentationml/2006/main">
  <p:tag name="AS_UNIQUEID" val="1734"/>
</p:tagLst>
</file>

<file path=ppt/tags/tag748.xml><?xml version="1.0" encoding="utf-8"?>
<p:tagLst xmlns:p="http://schemas.openxmlformats.org/presentationml/2006/main">
  <p:tag name="AS_UNIQUEID" val="1735"/>
</p:tagLst>
</file>

<file path=ppt/tags/tag749.xml><?xml version="1.0" encoding="utf-8"?>
<p:tagLst xmlns:p="http://schemas.openxmlformats.org/presentationml/2006/main">
  <p:tag name="AS_UNIQUEID" val="1736"/>
</p:tagLst>
</file>

<file path=ppt/tags/tag750.xml><?xml version="1.0" encoding="utf-8"?>
<p:tagLst xmlns:p="http://schemas.openxmlformats.org/presentationml/2006/main">
  <p:tag name="AS_UNIQUEID" val="1737"/>
</p:tagLst>
</file>

<file path=ppt/tags/tag751.xml><?xml version="1.0" encoding="utf-8"?>
<p:tagLst xmlns:p="http://schemas.openxmlformats.org/presentationml/2006/main">
  <p:tag name="AS_UNIQUEID" val="1738"/>
</p:tagLst>
</file>

<file path=ppt/tags/tag752.xml><?xml version="1.0" encoding="utf-8"?>
<p:tagLst xmlns:p="http://schemas.openxmlformats.org/presentationml/2006/main">
  <p:tag name="AS_UNIQUEID" val="1739"/>
</p:tagLst>
</file>

<file path=ppt/tags/tag753.xml><?xml version="1.0" encoding="utf-8"?>
<p:tagLst xmlns:p="http://schemas.openxmlformats.org/presentationml/2006/main">
  <p:tag name="AS_UNIQUEID" val="1740"/>
</p:tagLst>
</file>

<file path=ppt/tags/tag754.xml><?xml version="1.0" encoding="utf-8"?>
<p:tagLst xmlns:p="http://schemas.openxmlformats.org/presentationml/2006/main">
  <p:tag name="AS_UNIQUEID" val="1741"/>
</p:tagLst>
</file>

<file path=ppt/tags/tag755.xml><?xml version="1.0" encoding="utf-8"?>
<p:tagLst xmlns:p="http://schemas.openxmlformats.org/presentationml/2006/main">
  <p:tag name="AS_UNIQUEID" val="1742"/>
</p:tagLst>
</file>

<file path=ppt/tags/tag756.xml><?xml version="1.0" encoding="utf-8"?>
<p:tagLst xmlns:p="http://schemas.openxmlformats.org/presentationml/2006/main">
  <p:tag name="AS_UNIQUEID" val="1743"/>
</p:tagLst>
</file>

<file path=ppt/tags/tag757.xml><?xml version="1.0" encoding="utf-8"?>
<p:tagLst xmlns:p="http://schemas.openxmlformats.org/presentationml/2006/main">
  <p:tag name="AS_UNIQUEID" val="1744"/>
</p:tagLst>
</file>

<file path=ppt/tags/tag758.xml><?xml version="1.0" encoding="utf-8"?>
<p:tagLst xmlns:p="http://schemas.openxmlformats.org/presentationml/2006/main">
  <p:tag name="AS_UNIQUEID" val="1745"/>
</p:tagLst>
</file>

<file path=ppt/tags/tag759.xml><?xml version="1.0" encoding="utf-8"?>
<p:tagLst xmlns:p="http://schemas.openxmlformats.org/presentationml/2006/main">
  <p:tag name="AS_UNIQUEID" val="1746"/>
</p:tagLst>
</file>

<file path=ppt/tags/tag760.xml><?xml version="1.0" encoding="utf-8"?>
<p:tagLst xmlns:p="http://schemas.openxmlformats.org/presentationml/2006/main">
  <p:tag name="AS_UNIQUEID" val="1747"/>
</p:tagLst>
</file>

<file path=ppt/tags/tag761.xml><?xml version="1.0" encoding="utf-8"?>
<p:tagLst xmlns:p="http://schemas.openxmlformats.org/presentationml/2006/main">
  <p:tag name="AS_UNIQUEID" val="1748"/>
</p:tagLst>
</file>

<file path=ppt/tags/tag762.xml><?xml version="1.0" encoding="utf-8"?>
<p:tagLst xmlns:p="http://schemas.openxmlformats.org/presentationml/2006/main">
  <p:tag name="AS_UNIQUEID" val="1749"/>
</p:tagLst>
</file>

<file path=ppt/tags/tag763.xml><?xml version="1.0" encoding="utf-8"?>
<p:tagLst xmlns:p="http://schemas.openxmlformats.org/presentationml/2006/main">
  <p:tag name="AS_UNIQUEID" val="1750"/>
</p:tagLst>
</file>

<file path=ppt/tags/tag764.xml><?xml version="1.0" encoding="utf-8"?>
<p:tagLst xmlns:p="http://schemas.openxmlformats.org/presentationml/2006/main">
  <p:tag name="AS_UNIQUEID" val="1751"/>
</p:tagLst>
</file>

<file path=ppt/tags/tag765.xml><?xml version="1.0" encoding="utf-8"?>
<p:tagLst xmlns:p="http://schemas.openxmlformats.org/presentationml/2006/main">
  <p:tag name="AS_UNIQUEID" val="1752"/>
</p:tagLst>
</file>

<file path=ppt/tags/tag766.xml><?xml version="1.0" encoding="utf-8"?>
<p:tagLst xmlns:p="http://schemas.openxmlformats.org/presentationml/2006/main">
  <p:tag name="AS_UNIQUEID" val="1753"/>
</p:tagLst>
</file>

<file path=ppt/tags/tag767.xml><?xml version="1.0" encoding="utf-8"?>
<p:tagLst xmlns:p="http://schemas.openxmlformats.org/presentationml/2006/main">
  <p:tag name="AS_UNIQUEID" val="1754"/>
</p:tagLst>
</file>

<file path=ppt/tags/tag768.xml><?xml version="1.0" encoding="utf-8"?>
<p:tagLst xmlns:p="http://schemas.openxmlformats.org/presentationml/2006/main">
  <p:tag name="AS_UNIQUEID" val="1755"/>
</p:tagLst>
</file>

<file path=ppt/tags/tag769.xml><?xml version="1.0" encoding="utf-8"?>
<p:tagLst xmlns:p="http://schemas.openxmlformats.org/presentationml/2006/main">
  <p:tag name="AS_UNIQUEID" val="1756"/>
</p:tagLst>
</file>

<file path=ppt/tags/tag770.xml><?xml version="1.0" encoding="utf-8"?>
<p:tagLst xmlns:p="http://schemas.openxmlformats.org/presentationml/2006/main">
  <p:tag name="AS_UNIQUEID" val="1757"/>
</p:tagLst>
</file>

<file path=ppt/tags/tag771.xml><?xml version="1.0" encoding="utf-8"?>
<p:tagLst xmlns:p="http://schemas.openxmlformats.org/presentationml/2006/main">
  <p:tag name="AS_UNIQUEID" val="1758"/>
</p:tagLst>
</file>

<file path=ppt/tags/tag772.xml><?xml version="1.0" encoding="utf-8"?>
<p:tagLst xmlns:p="http://schemas.openxmlformats.org/presentationml/2006/main">
  <p:tag name="AS_UNIQUEID" val="1759"/>
</p:tagLst>
</file>

<file path=ppt/tags/tag773.xml><?xml version="1.0" encoding="utf-8"?>
<p:tagLst xmlns:p="http://schemas.openxmlformats.org/presentationml/2006/main">
  <p:tag name="AS_UNIQUEID" val="1760"/>
</p:tagLst>
</file>

<file path=ppt/tags/tag774.xml><?xml version="1.0" encoding="utf-8"?>
<p:tagLst xmlns:p="http://schemas.openxmlformats.org/presentationml/2006/main">
  <p:tag name="AS_UNIQUEID" val="1761"/>
</p:tagLst>
</file>

<file path=ppt/tags/tag775.xml><?xml version="1.0" encoding="utf-8"?>
<p:tagLst xmlns:p="http://schemas.openxmlformats.org/presentationml/2006/main">
  <p:tag name="AS_UNIQUEID" val="1762"/>
</p:tagLst>
</file>

<file path=ppt/tags/tag776.xml><?xml version="1.0" encoding="utf-8"?>
<p:tagLst xmlns:p="http://schemas.openxmlformats.org/presentationml/2006/main">
  <p:tag name="AS_UNIQUEID" val="1763"/>
</p:tagLst>
</file>

<file path=ppt/tags/tag777.xml><?xml version="1.0" encoding="utf-8"?>
<p:tagLst xmlns:p="http://schemas.openxmlformats.org/presentationml/2006/main">
  <p:tag name="AS_UNIQUEID" val="1764"/>
</p:tagLst>
</file>

<file path=ppt/tags/tag778.xml><?xml version="1.0" encoding="utf-8"?>
<p:tagLst xmlns:p="http://schemas.openxmlformats.org/presentationml/2006/main">
  <p:tag name="AS_UNIQUEID" val="1765"/>
</p:tagLst>
</file>

<file path=ppt/tags/tag779.xml><?xml version="1.0" encoding="utf-8"?>
<p:tagLst xmlns:p="http://schemas.openxmlformats.org/presentationml/2006/main">
  <p:tag name="AS_UNIQUEID" val="1766"/>
</p:tagLst>
</file>

<file path=ppt/tags/tag780.xml><?xml version="1.0" encoding="utf-8"?>
<p:tagLst xmlns:p="http://schemas.openxmlformats.org/presentationml/2006/main">
  <p:tag name="AS_UNIQUEID" val="1767"/>
</p:tagLst>
</file>

<file path=ppt/tags/tag781.xml><?xml version="1.0" encoding="utf-8"?>
<p:tagLst xmlns:p="http://schemas.openxmlformats.org/presentationml/2006/main">
  <p:tag name="AS_UNIQUEID" val="1768"/>
</p:tagLst>
</file>

<file path=ppt/tags/tag782.xml><?xml version="1.0" encoding="utf-8"?>
<p:tagLst xmlns:p="http://schemas.openxmlformats.org/presentationml/2006/main">
  <p:tag name="AS_UNIQUEID" val="1769"/>
</p:tagLst>
</file>

<file path=ppt/tags/tag783.xml><?xml version="1.0" encoding="utf-8"?>
<p:tagLst xmlns:p="http://schemas.openxmlformats.org/presentationml/2006/main">
  <p:tag name="AS_UNIQUEID" val="1770"/>
</p:tagLst>
</file>

<file path=ppt/tags/tag784.xml><?xml version="1.0" encoding="utf-8"?>
<p:tagLst xmlns:p="http://schemas.openxmlformats.org/presentationml/2006/main">
  <p:tag name="AS_UNIQUEID" val="1771"/>
</p:tagLst>
</file>

<file path=ppt/tags/tag785.xml><?xml version="1.0" encoding="utf-8"?>
<p:tagLst xmlns:p="http://schemas.openxmlformats.org/presentationml/2006/main">
  <p:tag name="AS_UNIQUEID" val="1772"/>
</p:tagLst>
</file>

<file path=ppt/tags/tag786.xml><?xml version="1.0" encoding="utf-8"?>
<p:tagLst xmlns:p="http://schemas.openxmlformats.org/presentationml/2006/main">
  <p:tag name="AS_UNIQUEID" val="1773"/>
</p:tagLst>
</file>

<file path=ppt/tags/tag787.xml><?xml version="1.0" encoding="utf-8"?>
<p:tagLst xmlns:p="http://schemas.openxmlformats.org/presentationml/2006/main">
  <p:tag name="AS_UNIQUEID" val="1774"/>
</p:tagLst>
</file>

<file path=ppt/tags/tag788.xml><?xml version="1.0" encoding="utf-8"?>
<p:tagLst xmlns:p="http://schemas.openxmlformats.org/presentationml/2006/main">
  <p:tag name="AS_UNIQUEID" val="1775"/>
</p:tagLst>
</file>

<file path=ppt/tags/tag789.xml><?xml version="1.0" encoding="utf-8"?>
<p:tagLst xmlns:p="http://schemas.openxmlformats.org/presentationml/2006/main">
  <p:tag name="AS_UNIQUEID" val="1776"/>
</p:tagLst>
</file>

<file path=ppt/tags/tag790.xml><?xml version="1.0" encoding="utf-8"?>
<p:tagLst xmlns:p="http://schemas.openxmlformats.org/presentationml/2006/main">
  <p:tag name="AS_UNIQUEID" val="1777"/>
</p:tagLst>
</file>

<file path=ppt/tags/tag791.xml><?xml version="1.0" encoding="utf-8"?>
<p:tagLst xmlns:p="http://schemas.openxmlformats.org/presentationml/2006/main">
  <p:tag name="AS_UNIQUEID" val="1778"/>
</p:tagLst>
</file>

<file path=ppt/tags/tag792.xml><?xml version="1.0" encoding="utf-8"?>
<p:tagLst xmlns:p="http://schemas.openxmlformats.org/presentationml/2006/main">
  <p:tag name="AS_UNIQUEID" val="1779"/>
</p:tagLst>
</file>

<file path=ppt/tags/tag793.xml><?xml version="1.0" encoding="utf-8"?>
<p:tagLst xmlns:p="http://schemas.openxmlformats.org/presentationml/2006/main">
  <p:tag name="AS_UNIQUEID" val="1780"/>
</p:tagLst>
</file>

<file path=ppt/tags/tag794.xml><?xml version="1.0" encoding="utf-8"?>
<p:tagLst xmlns:p="http://schemas.openxmlformats.org/presentationml/2006/main">
  <p:tag name="AS_UNIQUEID" val="1781"/>
</p:tagLst>
</file>

<file path=ppt/tags/tag795.xml><?xml version="1.0" encoding="utf-8"?>
<p:tagLst xmlns:p="http://schemas.openxmlformats.org/presentationml/2006/main">
  <p:tag name="AS_UNIQUEID" val="1782"/>
</p:tagLst>
</file>

<file path=ppt/tags/tag796.xml><?xml version="1.0" encoding="utf-8"?>
<p:tagLst xmlns:p="http://schemas.openxmlformats.org/presentationml/2006/main">
  <p:tag name="AS_UNIQUEID" val="1783"/>
</p:tagLst>
</file>

<file path=ppt/tags/tag797.xml><?xml version="1.0" encoding="utf-8"?>
<p:tagLst xmlns:p="http://schemas.openxmlformats.org/presentationml/2006/main">
  <p:tag name="AS_UNIQUEID" val="1784"/>
</p:tagLst>
</file>

<file path=ppt/tags/tag798.xml><?xml version="1.0" encoding="utf-8"?>
<p:tagLst xmlns:p="http://schemas.openxmlformats.org/presentationml/2006/main">
  <p:tag name="AS_UNIQUEID" val="1785"/>
</p:tagLst>
</file>

<file path=ppt/tags/tag799.xml><?xml version="1.0" encoding="utf-8"?>
<p:tagLst xmlns:p="http://schemas.openxmlformats.org/presentationml/2006/main">
  <p:tag name="AS_UNIQUEID" val="1786"/>
</p:tagLst>
</file>

<file path=ppt/tags/tag800.xml><?xml version="1.0" encoding="utf-8"?>
<p:tagLst xmlns:p="http://schemas.openxmlformats.org/presentationml/2006/main">
  <p:tag name="AS_UNIQUEID" val="1787"/>
</p:tagLst>
</file>

<file path=ppt/tags/tag801.xml><?xml version="1.0" encoding="utf-8"?>
<p:tagLst xmlns:p="http://schemas.openxmlformats.org/presentationml/2006/main">
  <p:tag name="AS_UNIQUEID" val="1788"/>
</p:tagLst>
</file>

<file path=ppt/tags/tag802.xml><?xml version="1.0" encoding="utf-8"?>
<p:tagLst xmlns:p="http://schemas.openxmlformats.org/presentationml/2006/main">
  <p:tag name="AS_UNIQUEID" val="1789"/>
</p:tagLst>
</file>

<file path=ppt/tags/tag803.xml><?xml version="1.0" encoding="utf-8"?>
<p:tagLst xmlns:p="http://schemas.openxmlformats.org/presentationml/2006/main">
  <p:tag name="AS_UNIQUEID" val="1790"/>
</p:tagLst>
</file>

<file path=ppt/tags/tag804.xml><?xml version="1.0" encoding="utf-8"?>
<p:tagLst xmlns:p="http://schemas.openxmlformats.org/presentationml/2006/main">
  <p:tag name="AS_UNIQUEID" val="1791"/>
</p:tagLst>
</file>

<file path=ppt/tags/tag805.xml><?xml version="1.0" encoding="utf-8"?>
<p:tagLst xmlns:p="http://schemas.openxmlformats.org/presentationml/2006/main">
  <p:tag name="AS_UNIQUEID" val="1792"/>
</p:tagLst>
</file>

<file path=ppt/tags/tag806.xml><?xml version="1.0" encoding="utf-8"?>
<p:tagLst xmlns:p="http://schemas.openxmlformats.org/presentationml/2006/main">
  <p:tag name="AS_UNIQUEID" val="1793"/>
</p:tagLst>
</file>

<file path=ppt/tags/tag807.xml><?xml version="1.0" encoding="utf-8"?>
<p:tagLst xmlns:p="http://schemas.openxmlformats.org/presentationml/2006/main">
  <p:tag name="KSO_WM_SPECIAL_SOURCE" val="bdnull"/>
</p:tagLst>
</file>

<file path=ppt/tags/tag808.xml><?xml version="1.0" encoding="utf-8"?>
<p:tagLst xmlns:p="http://schemas.openxmlformats.org/presentationml/2006/main">
  <p:tag name="AS_UNIQUEID" val="1794"/>
</p:tagLst>
</file>

<file path=ppt/tags/tag809.xml><?xml version="1.0" encoding="utf-8"?>
<p:tagLst xmlns:p="http://schemas.openxmlformats.org/presentationml/2006/main">
  <p:tag name="AS_UNIQUEID" val="1795"/>
</p:tagLst>
</file>

<file path=ppt/tags/tag810.xml><?xml version="1.0" encoding="utf-8"?>
<p:tagLst xmlns:p="http://schemas.openxmlformats.org/presentationml/2006/main">
  <p:tag name="AS_UNIQUEID" val="1796"/>
</p:tagLst>
</file>

<file path=ppt/tags/tag811.xml><?xml version="1.0" encoding="utf-8"?>
<p:tagLst xmlns:p="http://schemas.openxmlformats.org/presentationml/2006/main">
  <p:tag name="AS_UNIQUEID" val="1797"/>
</p:tagLst>
</file>

<file path=ppt/tags/tag812.xml><?xml version="1.0" encoding="utf-8"?>
<p:tagLst xmlns:p="http://schemas.openxmlformats.org/presentationml/2006/main">
  <p:tag name="AS_UNIQUEID" val="1798"/>
</p:tagLst>
</file>

<file path=ppt/tags/tag813.xml><?xml version="1.0" encoding="utf-8"?>
<p:tagLst xmlns:p="http://schemas.openxmlformats.org/presentationml/2006/main">
  <p:tag name="AS_UNIQUEID" val="1799"/>
</p:tagLst>
</file>

<file path=ppt/tags/tag814.xml><?xml version="1.0" encoding="utf-8"?>
<p:tagLst xmlns:p="http://schemas.openxmlformats.org/presentationml/2006/main">
  <p:tag name="AS_UNIQUEID" val="1800"/>
</p:tagLst>
</file>

<file path=ppt/tags/tag815.xml><?xml version="1.0" encoding="utf-8"?>
<p:tagLst xmlns:p="http://schemas.openxmlformats.org/presentationml/2006/main">
  <p:tag name="AS_UNIQUEID" val="1801"/>
</p:tagLst>
</file>

<file path=ppt/tags/tag816.xml><?xml version="1.0" encoding="utf-8"?>
<p:tagLst xmlns:p="http://schemas.openxmlformats.org/presentationml/2006/main">
  <p:tag name="AS_UNIQUEID" val="1802"/>
</p:tagLst>
</file>

<file path=ppt/tags/tag817.xml><?xml version="1.0" encoding="utf-8"?>
<p:tagLst xmlns:p="http://schemas.openxmlformats.org/presentationml/2006/main">
  <p:tag name="AS_UNIQUEID" val="1803"/>
</p:tagLst>
</file>

<file path=ppt/tags/tag818.xml><?xml version="1.0" encoding="utf-8"?>
<p:tagLst xmlns:p="http://schemas.openxmlformats.org/presentationml/2006/main">
  <p:tag name="AS_UNIQUEID" val="1804"/>
</p:tagLst>
</file>

<file path=ppt/tags/tag819.xml><?xml version="1.0" encoding="utf-8"?>
<p:tagLst xmlns:p="http://schemas.openxmlformats.org/presentationml/2006/main">
  <p:tag name="AS_UNIQUEID" val="1805"/>
</p:tagLst>
</file>

<file path=ppt/tags/tag820.xml><?xml version="1.0" encoding="utf-8"?>
<p:tagLst xmlns:p="http://schemas.openxmlformats.org/presentationml/2006/main">
  <p:tag name="AS_UNIQUEID" val="1806"/>
</p:tagLst>
</file>

<file path=ppt/tags/tag821.xml><?xml version="1.0" encoding="utf-8"?>
<p:tagLst xmlns:p="http://schemas.openxmlformats.org/presentationml/2006/main">
  <p:tag name="AS_UNIQUEID" val="1807"/>
</p:tagLst>
</file>

<file path=ppt/tags/tag822.xml><?xml version="1.0" encoding="utf-8"?>
<p:tagLst xmlns:p="http://schemas.openxmlformats.org/presentationml/2006/main">
  <p:tag name="AS_UNIQUEID" val="1808"/>
</p:tagLst>
</file>

<file path=ppt/tags/tag823.xml><?xml version="1.0" encoding="utf-8"?>
<p:tagLst xmlns:p="http://schemas.openxmlformats.org/presentationml/2006/main">
  <p:tag name="AS_UNIQUEID" val="1809"/>
</p:tagLst>
</file>

<file path=ppt/tags/tag824.xml><?xml version="1.0" encoding="utf-8"?>
<p:tagLst xmlns:p="http://schemas.openxmlformats.org/presentationml/2006/main">
  <p:tag name="AS_UNIQUEID" val="1810"/>
</p:tagLst>
</file>

<file path=ppt/tags/tag825.xml><?xml version="1.0" encoding="utf-8"?>
<p:tagLst xmlns:p="http://schemas.openxmlformats.org/presentationml/2006/main">
  <p:tag name="AS_UNIQUEID" val="1811"/>
</p:tagLst>
</file>

<file path=ppt/tags/tag826.xml><?xml version="1.0" encoding="utf-8"?>
<p:tagLst xmlns:p="http://schemas.openxmlformats.org/presentationml/2006/main">
  <p:tag name="AS_UNIQUEID" val="1812"/>
</p:tagLst>
</file>

<file path=ppt/tags/tag827.xml><?xml version="1.0" encoding="utf-8"?>
<p:tagLst xmlns:p="http://schemas.openxmlformats.org/presentationml/2006/main">
  <p:tag name="AS_UNIQUEID" val="1813"/>
</p:tagLst>
</file>

<file path=ppt/tags/tag828.xml><?xml version="1.0" encoding="utf-8"?>
<p:tagLst xmlns:p="http://schemas.openxmlformats.org/presentationml/2006/main">
  <p:tag name="AS_UNIQUEID" val="1814"/>
</p:tagLst>
</file>

<file path=ppt/tags/tag829.xml><?xml version="1.0" encoding="utf-8"?>
<p:tagLst xmlns:p="http://schemas.openxmlformats.org/presentationml/2006/main">
  <p:tag name="AS_UNIQUEID" val="1815"/>
</p:tagLst>
</file>

<file path=ppt/tags/tag830.xml><?xml version="1.0" encoding="utf-8"?>
<p:tagLst xmlns:p="http://schemas.openxmlformats.org/presentationml/2006/main">
  <p:tag name="AS_UNIQUEID" val="1816"/>
</p:tagLst>
</file>

<file path=ppt/tags/tag831.xml><?xml version="1.0" encoding="utf-8"?>
<p:tagLst xmlns:p="http://schemas.openxmlformats.org/presentationml/2006/main">
  <p:tag name="AS_UNIQUEID" val="1817"/>
</p:tagLst>
</file>

<file path=ppt/tags/tag832.xml><?xml version="1.0" encoding="utf-8"?>
<p:tagLst xmlns:p="http://schemas.openxmlformats.org/presentationml/2006/main">
  <p:tag name="AS_UNIQUEID" val="1818"/>
</p:tagLst>
</file>

<file path=ppt/tags/tag833.xml><?xml version="1.0" encoding="utf-8"?>
<p:tagLst xmlns:p="http://schemas.openxmlformats.org/presentationml/2006/main">
  <p:tag name="AS_UNIQUEID" val="1819"/>
</p:tagLst>
</file>

<file path=ppt/tags/tag834.xml><?xml version="1.0" encoding="utf-8"?>
<p:tagLst xmlns:p="http://schemas.openxmlformats.org/presentationml/2006/main">
  <p:tag name="AS_UNIQUEID" val="1820"/>
</p:tagLst>
</file>

<file path=ppt/tags/tag835.xml><?xml version="1.0" encoding="utf-8"?>
<p:tagLst xmlns:p="http://schemas.openxmlformats.org/presentationml/2006/main">
  <p:tag name="AS_UNIQUEID" val="1821"/>
</p:tagLst>
</file>

<file path=ppt/tags/tag836.xml><?xml version="1.0" encoding="utf-8"?>
<p:tagLst xmlns:p="http://schemas.openxmlformats.org/presentationml/2006/main">
  <p:tag name="AS_UNIQUEID" val="1822"/>
</p:tagLst>
</file>

<file path=ppt/tags/tag837.xml><?xml version="1.0" encoding="utf-8"?>
<p:tagLst xmlns:p="http://schemas.openxmlformats.org/presentationml/2006/main">
  <p:tag name="AS_UNIQUEID" val="1823"/>
</p:tagLst>
</file>

<file path=ppt/tags/tag838.xml><?xml version="1.0" encoding="utf-8"?>
<p:tagLst xmlns:p="http://schemas.openxmlformats.org/presentationml/2006/main">
  <p:tag name="AS_UNIQUEID" val="1824"/>
</p:tagLst>
</file>

<file path=ppt/tags/tag839.xml><?xml version="1.0" encoding="utf-8"?>
<p:tagLst xmlns:p="http://schemas.openxmlformats.org/presentationml/2006/main">
  <p:tag name="AS_UNIQUEID" val="1825"/>
</p:tagLst>
</file>

<file path=ppt/tags/tag840.xml><?xml version="1.0" encoding="utf-8"?>
<p:tagLst xmlns:p="http://schemas.openxmlformats.org/presentationml/2006/main">
  <p:tag name="AS_UNIQUEID" val="1826"/>
</p:tagLst>
</file>

<file path=ppt/tags/tag841.xml><?xml version="1.0" encoding="utf-8"?>
<p:tagLst xmlns:p="http://schemas.openxmlformats.org/presentationml/2006/main">
  <p:tag name="AS_UNIQUEID" val="1827"/>
</p:tagLst>
</file>

<file path=ppt/tags/tag842.xml><?xml version="1.0" encoding="utf-8"?>
<p:tagLst xmlns:p="http://schemas.openxmlformats.org/presentationml/2006/main">
  <p:tag name="AS_UNIQUEID" val="1828"/>
</p:tagLst>
</file>

<file path=ppt/tags/tag843.xml><?xml version="1.0" encoding="utf-8"?>
<p:tagLst xmlns:p="http://schemas.openxmlformats.org/presentationml/2006/main">
  <p:tag name="AS_UNIQUEID" val="1829"/>
</p:tagLst>
</file>

<file path=ppt/tags/tag844.xml><?xml version="1.0" encoding="utf-8"?>
<p:tagLst xmlns:p="http://schemas.openxmlformats.org/presentationml/2006/main">
  <p:tag name="AS_UNIQUEID" val="1830"/>
</p:tagLst>
</file>

<file path=ppt/tags/tag845.xml><?xml version="1.0" encoding="utf-8"?>
<p:tagLst xmlns:p="http://schemas.openxmlformats.org/presentationml/2006/main">
  <p:tag name="AS_UNIQUEID" val="1831"/>
</p:tagLst>
</file>

<file path=ppt/tags/tag846.xml><?xml version="1.0" encoding="utf-8"?>
<p:tagLst xmlns:p="http://schemas.openxmlformats.org/presentationml/2006/main">
  <p:tag name="AS_UNIQUEID" val="1832"/>
</p:tagLst>
</file>

<file path=ppt/tags/tag847.xml><?xml version="1.0" encoding="utf-8"?>
<p:tagLst xmlns:p="http://schemas.openxmlformats.org/presentationml/2006/main">
  <p:tag name="AS_UNIQUEID" val="1833"/>
</p:tagLst>
</file>

<file path=ppt/tags/tag848.xml><?xml version="1.0" encoding="utf-8"?>
<p:tagLst xmlns:p="http://schemas.openxmlformats.org/presentationml/2006/main">
  <p:tag name="AS_UNIQUEID" val="1834"/>
</p:tagLst>
</file>

<file path=ppt/tags/tag849.xml><?xml version="1.0" encoding="utf-8"?>
<p:tagLst xmlns:p="http://schemas.openxmlformats.org/presentationml/2006/main">
  <p:tag name="AS_UNIQUEID" val="1835"/>
</p:tagLst>
</file>

<file path=ppt/tags/tag850.xml><?xml version="1.0" encoding="utf-8"?>
<p:tagLst xmlns:p="http://schemas.openxmlformats.org/presentationml/2006/main">
  <p:tag name="AS_UNIQUEID" val="1836"/>
</p:tagLst>
</file>

<file path=ppt/tags/tag851.xml><?xml version="1.0" encoding="utf-8"?>
<p:tagLst xmlns:p="http://schemas.openxmlformats.org/presentationml/2006/main">
  <p:tag name="AS_UNIQUEID" val="1837"/>
</p:tagLst>
</file>

<file path=ppt/tags/tag852.xml><?xml version="1.0" encoding="utf-8"?>
<p:tagLst xmlns:p="http://schemas.openxmlformats.org/presentationml/2006/main">
  <p:tag name="AS_UNIQUEID" val="1838"/>
</p:tagLst>
</file>

<file path=ppt/tags/tag853.xml><?xml version="1.0" encoding="utf-8"?>
<p:tagLst xmlns:p="http://schemas.openxmlformats.org/presentationml/2006/main">
  <p:tag name="AS_UNIQUEID" val="1839"/>
</p:tagLst>
</file>

<file path=ppt/tags/tag854.xml><?xml version="1.0" encoding="utf-8"?>
<p:tagLst xmlns:p="http://schemas.openxmlformats.org/presentationml/2006/main">
  <p:tag name="AS_UNIQUEID" val="1840"/>
</p:tagLst>
</file>

<file path=ppt/tags/tag855.xml><?xml version="1.0" encoding="utf-8"?>
<p:tagLst xmlns:p="http://schemas.openxmlformats.org/presentationml/2006/main">
  <p:tag name="AS_UNIQUEID" val="1841"/>
</p:tagLst>
</file>

<file path=ppt/tags/tag856.xml><?xml version="1.0" encoding="utf-8"?>
<p:tagLst xmlns:p="http://schemas.openxmlformats.org/presentationml/2006/main">
  <p:tag name="AS_UNIQUEID" val="1842"/>
</p:tagLst>
</file>

<file path=ppt/tags/tag857.xml><?xml version="1.0" encoding="utf-8"?>
<p:tagLst xmlns:p="http://schemas.openxmlformats.org/presentationml/2006/main">
  <p:tag name="AS_UNIQUEID" val="1843"/>
</p:tagLst>
</file>

<file path=ppt/tags/tag858.xml><?xml version="1.0" encoding="utf-8"?>
<p:tagLst xmlns:p="http://schemas.openxmlformats.org/presentationml/2006/main">
  <p:tag name="AS_UNIQUEID" val="1844"/>
</p:tagLst>
</file>

<file path=ppt/tags/tag859.xml><?xml version="1.0" encoding="utf-8"?>
<p:tagLst xmlns:p="http://schemas.openxmlformats.org/presentationml/2006/main">
  <p:tag name="AS_UNIQUEID" val="1845"/>
</p:tagLst>
</file>

<file path=ppt/tags/tag860.xml><?xml version="1.0" encoding="utf-8"?>
<p:tagLst xmlns:p="http://schemas.openxmlformats.org/presentationml/2006/main">
  <p:tag name="AS_UNIQUEID" val="1846"/>
</p:tagLst>
</file>

<file path=ppt/tags/tag861.xml><?xml version="1.0" encoding="utf-8"?>
<p:tagLst xmlns:p="http://schemas.openxmlformats.org/presentationml/2006/main">
  <p:tag name="AS_UNIQUEID" val="1847"/>
</p:tagLst>
</file>

<file path=ppt/tags/tag862.xml><?xml version="1.0" encoding="utf-8"?>
<p:tagLst xmlns:p="http://schemas.openxmlformats.org/presentationml/2006/main">
  <p:tag name="AS_UNIQUEID" val="1848"/>
</p:tagLst>
</file>

<file path=ppt/tags/tag863.xml><?xml version="1.0" encoding="utf-8"?>
<p:tagLst xmlns:p="http://schemas.openxmlformats.org/presentationml/2006/main">
  <p:tag name="AS_UNIQUEID" val="1849"/>
</p:tagLst>
</file>

<file path=ppt/tags/tag864.xml><?xml version="1.0" encoding="utf-8"?>
<p:tagLst xmlns:p="http://schemas.openxmlformats.org/presentationml/2006/main">
  <p:tag name="AS_UNIQUEID" val="1850"/>
</p:tagLst>
</file>

<file path=ppt/tags/tag865.xml><?xml version="1.0" encoding="utf-8"?>
<p:tagLst xmlns:p="http://schemas.openxmlformats.org/presentationml/2006/main">
  <p:tag name="AS_UNIQUEID" val="1851"/>
</p:tagLst>
</file>

<file path=ppt/tags/tag866.xml><?xml version="1.0" encoding="utf-8"?>
<p:tagLst xmlns:p="http://schemas.openxmlformats.org/presentationml/2006/main">
  <p:tag name="AS_UNIQUEID" val="1852"/>
</p:tagLst>
</file>

<file path=ppt/tags/tag867.xml><?xml version="1.0" encoding="utf-8"?>
<p:tagLst xmlns:p="http://schemas.openxmlformats.org/presentationml/2006/main">
  <p:tag name="AS_UNIQUEID" val="1853"/>
</p:tagLst>
</file>

<file path=ppt/tags/tag868.xml><?xml version="1.0" encoding="utf-8"?>
<p:tagLst xmlns:p="http://schemas.openxmlformats.org/presentationml/2006/main">
  <p:tag name="AS_UNIQUEID" val="1854"/>
</p:tagLst>
</file>

<file path=ppt/tags/tag869.xml><?xml version="1.0" encoding="utf-8"?>
<p:tagLst xmlns:p="http://schemas.openxmlformats.org/presentationml/2006/main">
  <p:tag name="AS_UNIQUEID" val="1855"/>
</p:tagLst>
</file>

<file path=ppt/tags/tag870.xml><?xml version="1.0" encoding="utf-8"?>
<p:tagLst xmlns:p="http://schemas.openxmlformats.org/presentationml/2006/main">
  <p:tag name="AS_UNIQUEID" val="1856"/>
</p:tagLst>
</file>

<file path=ppt/tags/tag871.xml><?xml version="1.0" encoding="utf-8"?>
<p:tagLst xmlns:p="http://schemas.openxmlformats.org/presentationml/2006/main">
  <p:tag name="AS_UNIQUEID" val="1857"/>
</p:tagLst>
</file>

<file path=ppt/tags/tag872.xml><?xml version="1.0" encoding="utf-8"?>
<p:tagLst xmlns:p="http://schemas.openxmlformats.org/presentationml/2006/main">
  <p:tag name="AS_UNIQUEID" val="1858"/>
</p:tagLst>
</file>

<file path=ppt/tags/tag873.xml><?xml version="1.0" encoding="utf-8"?>
<p:tagLst xmlns:p="http://schemas.openxmlformats.org/presentationml/2006/main">
  <p:tag name="AS_UNIQUEID" val="1859"/>
</p:tagLst>
</file>

<file path=ppt/tags/tag874.xml><?xml version="1.0" encoding="utf-8"?>
<p:tagLst xmlns:p="http://schemas.openxmlformats.org/presentationml/2006/main">
  <p:tag name="AS_UNIQUEID" val="1860"/>
</p:tagLst>
</file>

<file path=ppt/tags/tag875.xml><?xml version="1.0" encoding="utf-8"?>
<p:tagLst xmlns:p="http://schemas.openxmlformats.org/presentationml/2006/main">
  <p:tag name="AS_UNIQUEID" val="1861"/>
</p:tagLst>
</file>

<file path=ppt/tags/tag876.xml><?xml version="1.0" encoding="utf-8"?>
<p:tagLst xmlns:p="http://schemas.openxmlformats.org/presentationml/2006/main">
  <p:tag name="AS_UNIQUEID" val="1862"/>
</p:tagLst>
</file>

<file path=ppt/tags/tag877.xml><?xml version="1.0" encoding="utf-8"?>
<p:tagLst xmlns:p="http://schemas.openxmlformats.org/presentationml/2006/main">
  <p:tag name="AS_UNIQUEID" val="1863"/>
</p:tagLst>
</file>

<file path=ppt/tags/tag878.xml><?xml version="1.0" encoding="utf-8"?>
<p:tagLst xmlns:p="http://schemas.openxmlformats.org/presentationml/2006/main">
  <p:tag name="AS_UNIQUEID" val="1864"/>
</p:tagLst>
</file>

<file path=ppt/tags/tag879.xml><?xml version="1.0" encoding="utf-8"?>
<p:tagLst xmlns:p="http://schemas.openxmlformats.org/presentationml/2006/main">
  <p:tag name="AS_UNIQUEID" val="1865"/>
</p:tagLst>
</file>

<file path=ppt/tags/tag880.xml><?xml version="1.0" encoding="utf-8"?>
<p:tagLst xmlns:p="http://schemas.openxmlformats.org/presentationml/2006/main">
  <p:tag name="AS_UNIQUEID" val="1866"/>
</p:tagLst>
</file>

<file path=ppt/tags/tag881.xml><?xml version="1.0" encoding="utf-8"?>
<p:tagLst xmlns:p="http://schemas.openxmlformats.org/presentationml/2006/main">
  <p:tag name="AS_UNIQUEID" val="1867"/>
</p:tagLst>
</file>

<file path=ppt/tags/tag882.xml><?xml version="1.0" encoding="utf-8"?>
<p:tagLst xmlns:p="http://schemas.openxmlformats.org/presentationml/2006/main">
  <p:tag name="AS_UNIQUEID" val="1868"/>
</p:tagLst>
</file>

<file path=ppt/tags/tag883.xml><?xml version="1.0" encoding="utf-8"?>
<p:tagLst xmlns:p="http://schemas.openxmlformats.org/presentationml/2006/main">
  <p:tag name="AS_UNIQUEID" val="1869"/>
</p:tagLst>
</file>

<file path=ppt/tags/tag884.xml><?xml version="1.0" encoding="utf-8"?>
<p:tagLst xmlns:p="http://schemas.openxmlformats.org/presentationml/2006/main">
  <p:tag name="AS_UNIQUEID" val="1870"/>
</p:tagLst>
</file>

<file path=ppt/tags/tag885.xml><?xml version="1.0" encoding="utf-8"?>
<p:tagLst xmlns:p="http://schemas.openxmlformats.org/presentationml/2006/main">
  <p:tag name="AS_UNIQUEID" val="1871"/>
</p:tagLst>
</file>

<file path=ppt/tags/tag886.xml><?xml version="1.0" encoding="utf-8"?>
<p:tagLst xmlns:p="http://schemas.openxmlformats.org/presentationml/2006/main">
  <p:tag name="AS_UNIQUEID" val="1872"/>
</p:tagLst>
</file>

<file path=ppt/tags/tag887.xml><?xml version="1.0" encoding="utf-8"?>
<p:tagLst xmlns:p="http://schemas.openxmlformats.org/presentationml/2006/main">
  <p:tag name="AS_UNIQUEID" val="1873"/>
</p:tagLst>
</file>

<file path=ppt/tags/tag888.xml><?xml version="1.0" encoding="utf-8"?>
<p:tagLst xmlns:p="http://schemas.openxmlformats.org/presentationml/2006/main">
  <p:tag name="AS_UNIQUEID" val="1874"/>
</p:tagLst>
</file>

<file path=ppt/tags/tag889.xml><?xml version="1.0" encoding="utf-8"?>
<p:tagLst xmlns:p="http://schemas.openxmlformats.org/presentationml/2006/main">
  <p:tag name="AS_UNIQUEID" val="1875"/>
</p:tagLst>
</file>

<file path=ppt/tags/tag890.xml><?xml version="1.0" encoding="utf-8"?>
<p:tagLst xmlns:p="http://schemas.openxmlformats.org/presentationml/2006/main">
  <p:tag name="AS_UNIQUEID" val="1876"/>
</p:tagLst>
</file>

<file path=ppt/tags/tag891.xml><?xml version="1.0" encoding="utf-8"?>
<p:tagLst xmlns:p="http://schemas.openxmlformats.org/presentationml/2006/main">
  <p:tag name="AS_UNIQUEID" val="1877"/>
</p:tagLst>
</file>

<file path=ppt/tags/tag892.xml><?xml version="1.0" encoding="utf-8"?>
<p:tagLst xmlns:p="http://schemas.openxmlformats.org/presentationml/2006/main">
  <p:tag name="AS_UNIQUEID" val="1878"/>
</p:tagLst>
</file>

<file path=ppt/tags/tag893.xml><?xml version="1.0" encoding="utf-8"?>
<p:tagLst xmlns:p="http://schemas.openxmlformats.org/presentationml/2006/main">
  <p:tag name="AS_UNIQUEID" val="1879"/>
</p:tagLst>
</file>

<file path=ppt/tags/tag894.xml><?xml version="1.0" encoding="utf-8"?>
<p:tagLst xmlns:p="http://schemas.openxmlformats.org/presentationml/2006/main">
  <p:tag name="AS_UNIQUEID" val="1880"/>
</p:tagLst>
</file>

<file path=ppt/tags/tag895.xml><?xml version="1.0" encoding="utf-8"?>
<p:tagLst xmlns:p="http://schemas.openxmlformats.org/presentationml/2006/main">
  <p:tag name="AS_UNIQUEID" val="1881"/>
</p:tagLst>
</file>

<file path=ppt/tags/tag896.xml><?xml version="1.0" encoding="utf-8"?>
<p:tagLst xmlns:p="http://schemas.openxmlformats.org/presentationml/2006/main">
  <p:tag name="AS_UNIQUEID" val="1882"/>
</p:tagLst>
</file>

<file path=ppt/tags/tag897.xml><?xml version="1.0" encoding="utf-8"?>
<p:tagLst xmlns:p="http://schemas.openxmlformats.org/presentationml/2006/main">
  <p:tag name="AS_UNIQUEID" val="1883"/>
</p:tagLst>
</file>

<file path=ppt/tags/tag898.xml><?xml version="1.0" encoding="utf-8"?>
<p:tagLst xmlns:p="http://schemas.openxmlformats.org/presentationml/2006/main">
  <p:tag name="AS_UNIQUEID" val="1884"/>
</p:tagLst>
</file>

<file path=ppt/tags/tag899.xml><?xml version="1.0" encoding="utf-8"?>
<p:tagLst xmlns:p="http://schemas.openxmlformats.org/presentationml/2006/main">
  <p:tag name="AS_UNIQUEID" val="1885"/>
</p:tagLst>
</file>

<file path=ppt/tags/tag900.xml><?xml version="1.0" encoding="utf-8"?>
<p:tagLst xmlns:p="http://schemas.openxmlformats.org/presentationml/2006/main">
  <p:tag name="AS_UNIQUEID" val="1886"/>
</p:tagLst>
</file>

<file path=ppt/tags/tag901.xml><?xml version="1.0" encoding="utf-8"?>
<p:tagLst xmlns:p="http://schemas.openxmlformats.org/presentationml/2006/main">
  <p:tag name="AS_UNIQUEID" val="1887"/>
</p:tagLst>
</file>

<file path=ppt/tags/tag902.xml><?xml version="1.0" encoding="utf-8"?>
<p:tagLst xmlns:p="http://schemas.openxmlformats.org/presentationml/2006/main">
  <p:tag name="AS_UNIQUEID" val="1888"/>
</p:tagLst>
</file>

<file path=ppt/tags/tag903.xml><?xml version="1.0" encoding="utf-8"?>
<p:tagLst xmlns:p="http://schemas.openxmlformats.org/presentationml/2006/main">
  <p:tag name="AS_UNIQUEID" val="1889"/>
</p:tagLst>
</file>

<file path=ppt/tags/tag904.xml><?xml version="1.0" encoding="utf-8"?>
<p:tagLst xmlns:p="http://schemas.openxmlformats.org/presentationml/2006/main">
  <p:tag name="AS_UNIQUEID" val="1890"/>
</p:tagLst>
</file>

<file path=ppt/tags/tag905.xml><?xml version="1.0" encoding="utf-8"?>
<p:tagLst xmlns:p="http://schemas.openxmlformats.org/presentationml/2006/main">
  <p:tag name="AS_UNIQUEID" val="1891"/>
</p:tagLst>
</file>

<file path=ppt/tags/tag906.xml><?xml version="1.0" encoding="utf-8"?>
<p:tagLst xmlns:p="http://schemas.openxmlformats.org/presentationml/2006/main">
  <p:tag name="AS_UNIQUEID" val="1892"/>
</p:tagLst>
</file>

<file path=ppt/tags/tag907.xml><?xml version="1.0" encoding="utf-8"?>
<p:tagLst xmlns:p="http://schemas.openxmlformats.org/presentationml/2006/main">
  <p:tag name="AS_UNIQUEID" val="1893"/>
</p:tagLst>
</file>

<file path=ppt/tags/tag908.xml><?xml version="1.0" encoding="utf-8"?>
<p:tagLst xmlns:p="http://schemas.openxmlformats.org/presentationml/2006/main">
  <p:tag name="AS_UNIQUEID" val="1894"/>
</p:tagLst>
</file>

<file path=ppt/tags/tag909.xml><?xml version="1.0" encoding="utf-8"?>
<p:tagLst xmlns:p="http://schemas.openxmlformats.org/presentationml/2006/main">
  <p:tag name="AS_UNIQUEID" val="1895"/>
</p:tagLst>
</file>

<file path=ppt/tags/tag910.xml><?xml version="1.0" encoding="utf-8"?>
<p:tagLst xmlns:p="http://schemas.openxmlformats.org/presentationml/2006/main">
  <p:tag name="AS_UNIQUEID" val="1896"/>
</p:tagLst>
</file>

<file path=ppt/tags/tag911.xml><?xml version="1.0" encoding="utf-8"?>
<p:tagLst xmlns:p="http://schemas.openxmlformats.org/presentationml/2006/main">
  <p:tag name="AS_UNIQUEID" val="1897"/>
</p:tagLst>
</file>

<file path=ppt/tags/tag912.xml><?xml version="1.0" encoding="utf-8"?>
<p:tagLst xmlns:p="http://schemas.openxmlformats.org/presentationml/2006/main">
  <p:tag name="AS_UNIQUEID" val="1898"/>
</p:tagLst>
</file>

<file path=ppt/tags/tag913.xml><?xml version="1.0" encoding="utf-8"?>
<p:tagLst xmlns:p="http://schemas.openxmlformats.org/presentationml/2006/main">
  <p:tag name="AS_UNIQUEID" val="1899"/>
</p:tagLst>
</file>

<file path=ppt/tags/tag914.xml><?xml version="1.0" encoding="utf-8"?>
<p:tagLst xmlns:p="http://schemas.openxmlformats.org/presentationml/2006/main">
  <p:tag name="AS_UNIQUEID" val="1900"/>
</p:tagLst>
</file>

<file path=ppt/tags/tag915.xml><?xml version="1.0" encoding="utf-8"?>
<p:tagLst xmlns:p="http://schemas.openxmlformats.org/presentationml/2006/main">
  <p:tag name="AS_UNIQUEID" val="1901"/>
</p:tagLst>
</file>

<file path=ppt/tags/tag916.xml><?xml version="1.0" encoding="utf-8"?>
<p:tagLst xmlns:p="http://schemas.openxmlformats.org/presentationml/2006/main">
  <p:tag name="AS_UNIQUEID" val="1902"/>
</p:tagLst>
</file>

<file path=ppt/tags/tag917.xml><?xml version="1.0" encoding="utf-8"?>
<p:tagLst xmlns:p="http://schemas.openxmlformats.org/presentationml/2006/main">
  <p:tag name="AS_UNIQUEID" val="1903"/>
</p:tagLst>
</file>

<file path=ppt/tags/tag918.xml><?xml version="1.0" encoding="utf-8"?>
<p:tagLst xmlns:p="http://schemas.openxmlformats.org/presentationml/2006/main">
  <p:tag name="AS_UNIQUEID" val="1904"/>
</p:tagLst>
</file>

<file path=ppt/tags/tag919.xml><?xml version="1.0" encoding="utf-8"?>
<p:tagLst xmlns:p="http://schemas.openxmlformats.org/presentationml/2006/main">
  <p:tag name="AS_UNIQUEID" val="1905"/>
</p:tagLst>
</file>

<file path=ppt/tags/tag920.xml><?xml version="1.0" encoding="utf-8"?>
<p:tagLst xmlns:p="http://schemas.openxmlformats.org/presentationml/2006/main">
  <p:tag name="AS_UNIQUEID" val="1906"/>
</p:tagLst>
</file>

<file path=ppt/tags/tag921.xml><?xml version="1.0" encoding="utf-8"?>
<p:tagLst xmlns:p="http://schemas.openxmlformats.org/presentationml/2006/main">
  <p:tag name="AS_UNIQUEID" val="1907"/>
</p:tagLst>
</file>

<file path=ppt/tags/tag922.xml><?xml version="1.0" encoding="utf-8"?>
<p:tagLst xmlns:p="http://schemas.openxmlformats.org/presentationml/2006/main">
  <p:tag name="AS_UNIQUEID" val="1908"/>
</p:tagLst>
</file>

<file path=ppt/tags/tag923.xml><?xml version="1.0" encoding="utf-8"?>
<p:tagLst xmlns:p="http://schemas.openxmlformats.org/presentationml/2006/main">
  <p:tag name="AS_UNIQUEID" val="1909"/>
</p:tagLst>
</file>

<file path=ppt/tags/tag924.xml><?xml version="1.0" encoding="utf-8"?>
<p:tagLst xmlns:p="http://schemas.openxmlformats.org/presentationml/2006/main">
  <p:tag name="AS_UNIQUEID" val="1910"/>
</p:tagLst>
</file>

<file path=ppt/tags/tag925.xml><?xml version="1.0" encoding="utf-8"?>
<p:tagLst xmlns:p="http://schemas.openxmlformats.org/presentationml/2006/main">
  <p:tag name="AS_UNIQUEID" val="1911"/>
</p:tagLst>
</file>

<file path=ppt/tags/tag926.xml><?xml version="1.0" encoding="utf-8"?>
<p:tagLst xmlns:p="http://schemas.openxmlformats.org/presentationml/2006/main">
  <p:tag name="AS_UNIQUEID" val="1912"/>
</p:tagLst>
</file>

<file path=ppt/tags/tag927.xml><?xml version="1.0" encoding="utf-8"?>
<p:tagLst xmlns:p="http://schemas.openxmlformats.org/presentationml/2006/main">
  <p:tag name="AS_UNIQUEID" val="1913"/>
</p:tagLst>
</file>

<file path=ppt/tags/tag928.xml><?xml version="1.0" encoding="utf-8"?>
<p:tagLst xmlns:p="http://schemas.openxmlformats.org/presentationml/2006/main">
  <p:tag name="AS_UNIQUEID" val="1914"/>
</p:tagLst>
</file>

<file path=ppt/tags/tag929.xml><?xml version="1.0" encoding="utf-8"?>
<p:tagLst xmlns:p="http://schemas.openxmlformats.org/presentationml/2006/main">
  <p:tag name="AS_UNIQUEID" val="1915"/>
</p:tagLst>
</file>

<file path=ppt/tags/tag930.xml><?xml version="1.0" encoding="utf-8"?>
<p:tagLst xmlns:p="http://schemas.openxmlformats.org/presentationml/2006/main">
  <p:tag name="AS_UNIQUEID" val="1916"/>
</p:tagLst>
</file>

<file path=ppt/tags/tag931.xml><?xml version="1.0" encoding="utf-8"?>
<p:tagLst xmlns:p="http://schemas.openxmlformats.org/presentationml/2006/main">
  <p:tag name="AS_UNIQUEID" val="1917"/>
</p:tagLst>
</file>

<file path=ppt/tags/tag932.xml><?xml version="1.0" encoding="utf-8"?>
<p:tagLst xmlns:p="http://schemas.openxmlformats.org/presentationml/2006/main">
  <p:tag name="AS_UNIQUEID" val="1918"/>
</p:tagLst>
</file>

<file path=ppt/tags/tag933.xml><?xml version="1.0" encoding="utf-8"?>
<p:tagLst xmlns:p="http://schemas.openxmlformats.org/presentationml/2006/main">
  <p:tag name="AS_UNIQUEID" val="1919"/>
</p:tagLst>
</file>

<file path=ppt/tags/tag934.xml><?xml version="1.0" encoding="utf-8"?>
<p:tagLst xmlns:p="http://schemas.openxmlformats.org/presentationml/2006/main">
  <p:tag name="AS_UNIQUEID" val="1920"/>
</p:tagLst>
</file>

<file path=ppt/tags/tag935.xml><?xml version="1.0" encoding="utf-8"?>
<p:tagLst xmlns:p="http://schemas.openxmlformats.org/presentationml/2006/main">
  <p:tag name="AS_UNIQUEID" val="1921"/>
</p:tagLst>
</file>

<file path=ppt/tags/tag936.xml><?xml version="1.0" encoding="utf-8"?>
<p:tagLst xmlns:p="http://schemas.openxmlformats.org/presentationml/2006/main">
  <p:tag name="AS_UNIQUEID" val="1922"/>
</p:tagLst>
</file>

<file path=ppt/tags/tag937.xml><?xml version="1.0" encoding="utf-8"?>
<p:tagLst xmlns:p="http://schemas.openxmlformats.org/presentationml/2006/main">
  <p:tag name="AS_UNIQUEID" val="1923"/>
</p:tagLst>
</file>

<file path=ppt/tags/tag938.xml><?xml version="1.0" encoding="utf-8"?>
<p:tagLst xmlns:p="http://schemas.openxmlformats.org/presentationml/2006/main">
  <p:tag name="AS_UNIQUEID" val="1924"/>
</p:tagLst>
</file>

<file path=ppt/tags/tag939.xml><?xml version="1.0" encoding="utf-8"?>
<p:tagLst xmlns:p="http://schemas.openxmlformats.org/presentationml/2006/main">
  <p:tag name="AS_UNIQUEID" val="1925"/>
</p:tagLst>
</file>

<file path=ppt/tags/tag940.xml><?xml version="1.0" encoding="utf-8"?>
<p:tagLst xmlns:p="http://schemas.openxmlformats.org/presentationml/2006/main">
  <p:tag name="AS_UNIQUEID" val="1926"/>
</p:tagLst>
</file>

<file path=ppt/tags/tag941.xml><?xml version="1.0" encoding="utf-8"?>
<p:tagLst xmlns:p="http://schemas.openxmlformats.org/presentationml/2006/main">
  <p:tag name="AS_UNIQUEID" val="1927"/>
</p:tagLst>
</file>

<file path=ppt/tags/tag942.xml><?xml version="1.0" encoding="utf-8"?>
<p:tagLst xmlns:p="http://schemas.openxmlformats.org/presentationml/2006/main">
  <p:tag name="AS_UNIQUEID" val="1928"/>
</p:tagLst>
</file>

<file path=ppt/tags/tag943.xml><?xml version="1.0" encoding="utf-8"?>
<p:tagLst xmlns:p="http://schemas.openxmlformats.org/presentationml/2006/main">
  <p:tag name="AS_UNIQUEID" val="1929"/>
</p:tagLst>
</file>

<file path=ppt/tags/tag944.xml><?xml version="1.0" encoding="utf-8"?>
<p:tagLst xmlns:p="http://schemas.openxmlformats.org/presentationml/2006/main">
  <p:tag name="AS_UNIQUEID" val="1930"/>
</p:tagLst>
</file>

<file path=ppt/tags/tag945.xml><?xml version="1.0" encoding="utf-8"?>
<p:tagLst xmlns:p="http://schemas.openxmlformats.org/presentationml/2006/main">
  <p:tag name="AS_UNIQUEID" val="1931"/>
</p:tagLst>
</file>

<file path=ppt/tags/tag946.xml><?xml version="1.0" encoding="utf-8"?>
<p:tagLst xmlns:p="http://schemas.openxmlformats.org/presentationml/2006/main">
  <p:tag name="AS_UNIQUEID" val="1932"/>
</p:tagLst>
</file>

<file path=ppt/tags/tag947.xml><?xml version="1.0" encoding="utf-8"?>
<p:tagLst xmlns:p="http://schemas.openxmlformats.org/presentationml/2006/main">
  <p:tag name="AS_UNIQUEID" val="1933"/>
</p:tagLst>
</file>

<file path=ppt/tags/tag948.xml><?xml version="1.0" encoding="utf-8"?>
<p:tagLst xmlns:p="http://schemas.openxmlformats.org/presentationml/2006/main">
  <p:tag name="AS_UNIQUEID" val="1934"/>
</p:tagLst>
</file>

<file path=ppt/tags/tag949.xml><?xml version="1.0" encoding="utf-8"?>
<p:tagLst xmlns:p="http://schemas.openxmlformats.org/presentationml/2006/main">
  <p:tag name="AS_UNIQUEID" val="1935"/>
</p:tagLst>
</file>

<file path=ppt/tags/tag950.xml><?xml version="1.0" encoding="utf-8"?>
<p:tagLst xmlns:p="http://schemas.openxmlformats.org/presentationml/2006/main">
  <p:tag name="AS_UNIQUEID" val="1936"/>
</p:tagLst>
</file>

<file path=ppt/tags/tag951.xml><?xml version="1.0" encoding="utf-8"?>
<p:tagLst xmlns:p="http://schemas.openxmlformats.org/presentationml/2006/main">
  <p:tag name="AS_UNIQUEID" val="1937"/>
</p:tagLst>
</file>

<file path=ppt/tags/tag952.xml><?xml version="1.0" encoding="utf-8"?>
<p:tagLst xmlns:p="http://schemas.openxmlformats.org/presentationml/2006/main">
  <p:tag name="AS_UNIQUEID" val="1938"/>
</p:tagLst>
</file>

<file path=ppt/tags/tag953.xml><?xml version="1.0" encoding="utf-8"?>
<p:tagLst xmlns:p="http://schemas.openxmlformats.org/presentationml/2006/main">
  <p:tag name="AS_UNIQUEID" val="1939"/>
</p:tagLst>
</file>

<file path=ppt/tags/tag954.xml><?xml version="1.0" encoding="utf-8"?>
<p:tagLst xmlns:p="http://schemas.openxmlformats.org/presentationml/2006/main">
  <p:tag name="AS_UNIQUEID" val="1940"/>
</p:tagLst>
</file>

<file path=ppt/tags/tag955.xml><?xml version="1.0" encoding="utf-8"?>
<p:tagLst xmlns:p="http://schemas.openxmlformats.org/presentationml/2006/main">
  <p:tag name="AS_UNIQUEID" val="1941"/>
</p:tagLst>
</file>

<file path=ppt/tags/tag956.xml><?xml version="1.0" encoding="utf-8"?>
<p:tagLst xmlns:p="http://schemas.openxmlformats.org/presentationml/2006/main">
  <p:tag name="AS_UNIQUEID" val="1942"/>
</p:tagLst>
</file>

<file path=ppt/tags/tag957.xml><?xml version="1.0" encoding="utf-8"?>
<p:tagLst xmlns:p="http://schemas.openxmlformats.org/presentationml/2006/main">
  <p:tag name="AS_UNIQUEID" val="1943"/>
</p:tagLst>
</file>

<file path=ppt/tags/tag958.xml><?xml version="1.0" encoding="utf-8"?>
<p:tagLst xmlns:p="http://schemas.openxmlformats.org/presentationml/2006/main">
  <p:tag name="AS_UNIQUEID" val="1944"/>
</p:tagLst>
</file>

<file path=ppt/tags/tag959.xml><?xml version="1.0" encoding="utf-8"?>
<p:tagLst xmlns:p="http://schemas.openxmlformats.org/presentationml/2006/main">
  <p:tag name="AS_UNIQUEID" val="1945"/>
</p:tagLst>
</file>

<file path=ppt/tags/tag960.xml><?xml version="1.0" encoding="utf-8"?>
<p:tagLst xmlns:p="http://schemas.openxmlformats.org/presentationml/2006/main">
  <p:tag name="AS_UNIQUEID" val="1946"/>
</p:tagLst>
</file>

<file path=ppt/tags/tag961.xml><?xml version="1.0" encoding="utf-8"?>
<p:tagLst xmlns:p="http://schemas.openxmlformats.org/presentationml/2006/main">
  <p:tag name="AS_UNIQUEID" val="1947"/>
</p:tagLst>
</file>

<file path=ppt/tags/tag962.xml><?xml version="1.0" encoding="utf-8"?>
<p:tagLst xmlns:p="http://schemas.openxmlformats.org/presentationml/2006/main">
  <p:tag name="AS_UNIQUEID" val="1948"/>
</p:tagLst>
</file>

<file path=ppt/tags/tag963.xml><?xml version="1.0" encoding="utf-8"?>
<p:tagLst xmlns:p="http://schemas.openxmlformats.org/presentationml/2006/main">
  <p:tag name="AS_UNIQUEID" val="1949"/>
</p:tagLst>
</file>

<file path=ppt/tags/tag964.xml><?xml version="1.0" encoding="utf-8"?>
<p:tagLst xmlns:p="http://schemas.openxmlformats.org/presentationml/2006/main">
  <p:tag name="AS_UNIQUEID" val="1950"/>
</p:tagLst>
</file>

<file path=ppt/tags/tag965.xml><?xml version="1.0" encoding="utf-8"?>
<p:tagLst xmlns:p="http://schemas.openxmlformats.org/presentationml/2006/main">
  <p:tag name="AS_UNIQUEID" val="1951"/>
</p:tagLst>
</file>

<file path=ppt/tags/tag966.xml><?xml version="1.0" encoding="utf-8"?>
<p:tagLst xmlns:p="http://schemas.openxmlformats.org/presentationml/2006/main">
  <p:tag name="AS_UNIQUEID" val="1952"/>
</p:tagLst>
</file>

<file path=ppt/tags/tag967.xml><?xml version="1.0" encoding="utf-8"?>
<p:tagLst xmlns:p="http://schemas.openxmlformats.org/presentationml/2006/main">
  <p:tag name="AS_UNIQUEID" val="1953"/>
</p:tagLst>
</file>

<file path=ppt/tags/tag968.xml><?xml version="1.0" encoding="utf-8"?>
<p:tagLst xmlns:p="http://schemas.openxmlformats.org/presentationml/2006/main">
  <p:tag name="AS_UNIQUEID" val="1954"/>
</p:tagLst>
</file>

<file path=ppt/tags/tag969.xml><?xml version="1.0" encoding="utf-8"?>
<p:tagLst xmlns:p="http://schemas.openxmlformats.org/presentationml/2006/main">
  <p:tag name="AS_UNIQUEID" val="1955"/>
</p:tagLst>
</file>

<file path=ppt/tags/tag970.xml><?xml version="1.0" encoding="utf-8"?>
<p:tagLst xmlns:p="http://schemas.openxmlformats.org/presentationml/2006/main">
  <p:tag name="AS_UNIQUEID" val="1956"/>
</p:tagLst>
</file>

<file path=ppt/tags/tag971.xml><?xml version="1.0" encoding="utf-8"?>
<p:tagLst xmlns:p="http://schemas.openxmlformats.org/presentationml/2006/main">
  <p:tag name="AS_UNIQUEID" val="1957"/>
</p:tagLst>
</file>

<file path=ppt/tags/tag972.xml><?xml version="1.0" encoding="utf-8"?>
<p:tagLst xmlns:p="http://schemas.openxmlformats.org/presentationml/2006/main">
  <p:tag name="AS_UNIQUEID" val="1958"/>
</p:tagLst>
</file>

<file path=ppt/tags/tag973.xml><?xml version="1.0" encoding="utf-8"?>
<p:tagLst xmlns:p="http://schemas.openxmlformats.org/presentationml/2006/main">
  <p:tag name="AS_UNIQUEID" val="1959"/>
</p:tagLst>
</file>

<file path=ppt/tags/tag974.xml><?xml version="1.0" encoding="utf-8"?>
<p:tagLst xmlns:p="http://schemas.openxmlformats.org/presentationml/2006/main">
  <p:tag name="AS_UNIQUEID" val="1960"/>
</p:tagLst>
</file>

<file path=ppt/tags/tag975.xml><?xml version="1.0" encoding="utf-8"?>
<p:tagLst xmlns:p="http://schemas.openxmlformats.org/presentationml/2006/main">
  <p:tag name="AS_UNIQUEID" val="1961"/>
</p:tagLst>
</file>

<file path=ppt/tags/tag976.xml><?xml version="1.0" encoding="utf-8"?>
<p:tagLst xmlns:p="http://schemas.openxmlformats.org/presentationml/2006/main">
  <p:tag name="AS_UNIQUEID" val="1962"/>
</p:tagLst>
</file>

<file path=ppt/tags/tag977.xml><?xml version="1.0" encoding="utf-8"?>
<p:tagLst xmlns:p="http://schemas.openxmlformats.org/presentationml/2006/main">
  <p:tag name="AS_UNIQUEID" val="1963"/>
</p:tagLst>
</file>

<file path=ppt/tags/tag978.xml><?xml version="1.0" encoding="utf-8"?>
<p:tagLst xmlns:p="http://schemas.openxmlformats.org/presentationml/2006/main">
  <p:tag name="AS_UNIQUEID" val="1964"/>
</p:tagLst>
</file>

<file path=ppt/tags/tag979.xml><?xml version="1.0" encoding="utf-8"?>
<p:tagLst xmlns:p="http://schemas.openxmlformats.org/presentationml/2006/main">
  <p:tag name="AS_UNIQUEID" val="1965"/>
</p:tagLst>
</file>

<file path=ppt/tags/tag980.xml><?xml version="1.0" encoding="utf-8"?>
<p:tagLst xmlns:p="http://schemas.openxmlformats.org/presentationml/2006/main">
  <p:tag name="AS_UNIQUEID" val="1966"/>
</p:tagLst>
</file>

<file path=ppt/tags/tag981.xml><?xml version="1.0" encoding="utf-8"?>
<p:tagLst xmlns:p="http://schemas.openxmlformats.org/presentationml/2006/main">
  <p:tag name="AS_UNIQUEID" val="1967"/>
</p:tagLst>
</file>

<file path=ppt/tags/tag982.xml><?xml version="1.0" encoding="utf-8"?>
<p:tagLst xmlns:p="http://schemas.openxmlformats.org/presentationml/2006/main">
  <p:tag name="AS_UNIQUEID" val="1968"/>
</p:tagLst>
</file>

<file path=ppt/tags/tag983.xml><?xml version="1.0" encoding="utf-8"?>
<p:tagLst xmlns:p="http://schemas.openxmlformats.org/presentationml/2006/main">
  <p:tag name="AS_UNIQUEID" val="1969"/>
</p:tagLst>
</file>

<file path=ppt/tags/tag984.xml><?xml version="1.0" encoding="utf-8"?>
<p:tagLst xmlns:p="http://schemas.openxmlformats.org/presentationml/2006/main">
  <p:tag name="AS_UNIQUEID" val="1970"/>
</p:tagLst>
</file>

<file path=ppt/tags/tag985.xml><?xml version="1.0" encoding="utf-8"?>
<p:tagLst xmlns:p="http://schemas.openxmlformats.org/presentationml/2006/main">
  <p:tag name="AS_UNIQUEID" val="1971"/>
</p:tagLst>
</file>

<file path=ppt/tags/tag986.xml><?xml version="1.0" encoding="utf-8"?>
<p:tagLst xmlns:p="http://schemas.openxmlformats.org/presentationml/2006/main">
  <p:tag name="AS_UNIQUEID" val="1972"/>
</p:tagLst>
</file>

<file path=ppt/tags/tag987.xml><?xml version="1.0" encoding="utf-8"?>
<p:tagLst xmlns:p="http://schemas.openxmlformats.org/presentationml/2006/main">
  <p:tag name="AS_UNIQUEID" val="1973"/>
</p:tagLst>
</file>

<file path=ppt/tags/tag988.xml><?xml version="1.0" encoding="utf-8"?>
<p:tagLst xmlns:p="http://schemas.openxmlformats.org/presentationml/2006/main">
  <p:tag name="AS_UNIQUEID" val="1974"/>
</p:tagLst>
</file>

<file path=ppt/tags/tag989.xml><?xml version="1.0" encoding="utf-8"?>
<p:tagLst xmlns:p="http://schemas.openxmlformats.org/presentationml/2006/main">
  <p:tag name="AS_UNIQUEID" val="1975"/>
</p:tagLst>
</file>

<file path=ppt/tags/tag990.xml><?xml version="1.0" encoding="utf-8"?>
<p:tagLst xmlns:p="http://schemas.openxmlformats.org/presentationml/2006/main">
  <p:tag name="AS_UNIQUEID" val="1976"/>
</p:tagLst>
</file>

<file path=ppt/tags/tag991.xml><?xml version="1.0" encoding="utf-8"?>
<p:tagLst xmlns:p="http://schemas.openxmlformats.org/presentationml/2006/main">
  <p:tag name="AS_UNIQUEID" val="1977"/>
</p:tagLst>
</file>

<file path=ppt/tags/tag992.xml><?xml version="1.0" encoding="utf-8"?>
<p:tagLst xmlns:p="http://schemas.openxmlformats.org/presentationml/2006/main">
  <p:tag name="AS_UNIQUEID" val="1978"/>
</p:tagLst>
</file>

<file path=ppt/tags/tag993.xml><?xml version="1.0" encoding="utf-8"?>
<p:tagLst xmlns:p="http://schemas.openxmlformats.org/presentationml/2006/main">
  <p:tag name="AS_UNIQUEID" val="1979"/>
</p:tagLst>
</file>

<file path=ppt/tags/tag994.xml><?xml version="1.0" encoding="utf-8"?>
<p:tagLst xmlns:p="http://schemas.openxmlformats.org/presentationml/2006/main">
  <p:tag name="AS_UNIQUEID" val="1980"/>
</p:tagLst>
</file>

<file path=ppt/tags/tag995.xml><?xml version="1.0" encoding="utf-8"?>
<p:tagLst xmlns:p="http://schemas.openxmlformats.org/presentationml/2006/main">
  <p:tag name="AS_UNIQUEID" val="1981"/>
</p:tagLst>
</file>

<file path=ppt/tags/tag996.xml><?xml version="1.0" encoding="utf-8"?>
<p:tagLst xmlns:p="http://schemas.openxmlformats.org/presentationml/2006/main">
  <p:tag name="AS_UNIQUEID" val="1982"/>
</p:tagLst>
</file>

<file path=ppt/tags/tag997.xml><?xml version="1.0" encoding="utf-8"?>
<p:tagLst xmlns:p="http://schemas.openxmlformats.org/presentationml/2006/main">
  <p:tag name="AS_UNIQUEID" val="1983"/>
</p:tagLst>
</file>

<file path=ppt/tags/tag998.xml><?xml version="1.0" encoding="utf-8"?>
<p:tagLst xmlns:p="http://schemas.openxmlformats.org/presentationml/2006/main">
  <p:tag name="AS_UNIQUEID" val="1984"/>
</p:tagLst>
</file>

<file path=ppt/tags/tag999.xml><?xml version="1.0" encoding="utf-8"?>
<p:tagLst xmlns:p="http://schemas.openxmlformats.org/presentationml/2006/main">
  <p:tag name="AS_UNIQUEID" val="1985"/>
</p:tagLst>
</file>

<file path=ppt/tags/tag1000.xml><?xml version="1.0" encoding="utf-8"?>
<p:tagLst xmlns:p="http://schemas.openxmlformats.org/presentationml/2006/main">
  <p:tag name="AS_UNIQUEID" val="1986"/>
</p:tagLst>
</file>

<file path=ppt/tags/tag1001.xml><?xml version="1.0" encoding="utf-8"?>
<p:tagLst xmlns:p="http://schemas.openxmlformats.org/presentationml/2006/main">
  <p:tag name="AS_UNIQUEID" val="1987"/>
</p:tagLst>
</file>

<file path=ppt/tags/tag1002.xml><?xml version="1.0" encoding="utf-8"?>
<p:tagLst xmlns:p="http://schemas.openxmlformats.org/presentationml/2006/main">
  <p:tag name="AS_UNIQUEID" val="1988"/>
</p:tagLst>
</file>

<file path=ppt/tags/tag1003.xml><?xml version="1.0" encoding="utf-8"?>
<p:tagLst xmlns:p="http://schemas.openxmlformats.org/presentationml/2006/main">
  <p:tag name="AS_UNIQUEID" val="1989"/>
</p:tagLst>
</file>

<file path=ppt/tags/tag1004.xml><?xml version="1.0" encoding="utf-8"?>
<p:tagLst xmlns:p="http://schemas.openxmlformats.org/presentationml/2006/main">
  <p:tag name="AS_UNIQUEID" val="1990"/>
</p:tagLst>
</file>

<file path=ppt/tags/tag1005.xml><?xml version="1.0" encoding="utf-8"?>
<p:tagLst xmlns:p="http://schemas.openxmlformats.org/presentationml/2006/main">
  <p:tag name="AS_UNIQUEID" val="1991"/>
</p:tagLst>
</file>

<file path=ppt/tags/tag1006.xml><?xml version="1.0" encoding="utf-8"?>
<p:tagLst xmlns:p="http://schemas.openxmlformats.org/presentationml/2006/main">
  <p:tag name="AS_UNIQUEID" val="1992"/>
</p:tagLst>
</file>

<file path=ppt/tags/tag1007.xml><?xml version="1.0" encoding="utf-8"?>
<p:tagLst xmlns:p="http://schemas.openxmlformats.org/presentationml/2006/main">
  <p:tag name="AS_UNIQUEID" val="1993"/>
</p:tagLst>
</file>

<file path=ppt/tags/tag1008.xml><?xml version="1.0" encoding="utf-8"?>
<p:tagLst xmlns:p="http://schemas.openxmlformats.org/presentationml/2006/main">
  <p:tag name="AS_UNIQUEID" val="1994"/>
</p:tagLst>
</file>

<file path=ppt/tags/tag1009.xml><?xml version="1.0" encoding="utf-8"?>
<p:tagLst xmlns:p="http://schemas.openxmlformats.org/presentationml/2006/main">
  <p:tag name="AS_UNIQUEID" val="1995"/>
</p:tagLst>
</file>

<file path=ppt/tags/tag1010.xml><?xml version="1.0" encoding="utf-8"?>
<p:tagLst xmlns:p="http://schemas.openxmlformats.org/presentationml/2006/main">
  <p:tag name="AS_UNIQUEID" val="1996"/>
</p:tagLst>
</file>

<file path=ppt/tags/tag1011.xml><?xml version="1.0" encoding="utf-8"?>
<p:tagLst xmlns:p="http://schemas.openxmlformats.org/presentationml/2006/main">
  <p:tag name="AS_UNIQUEID" val="1997"/>
</p:tagLst>
</file>

<file path=ppt/tags/tag1012.xml><?xml version="1.0" encoding="utf-8"?>
<p:tagLst xmlns:p="http://schemas.openxmlformats.org/presentationml/2006/main">
  <p:tag name="AS_UNIQUEID" val="1998"/>
</p:tagLst>
</file>

<file path=ppt/tags/tag1013.xml><?xml version="1.0" encoding="utf-8"?>
<p:tagLst xmlns:p="http://schemas.openxmlformats.org/presentationml/2006/main">
  <p:tag name="AS_UNIQUEID" val="1999"/>
</p:tagLst>
</file>

<file path=ppt/tags/tag1014.xml><?xml version="1.0" encoding="utf-8"?>
<p:tagLst xmlns:p="http://schemas.openxmlformats.org/presentationml/2006/main">
  <p:tag name="AS_UNIQUEID" val="2000"/>
</p:tagLst>
</file>

<file path=ppt/tags/tag1015.xml><?xml version="1.0" encoding="utf-8"?>
<p:tagLst xmlns:p="http://schemas.openxmlformats.org/presentationml/2006/main">
  <p:tag name="AS_UNIQUEID" val="2001"/>
</p:tagLst>
</file>

<file path=ppt/tags/tag1016.xml><?xml version="1.0" encoding="utf-8"?>
<p:tagLst xmlns:p="http://schemas.openxmlformats.org/presentationml/2006/main">
  <p:tag name="AS_UNIQUEID" val="2002"/>
</p:tagLst>
</file>

<file path=ppt/tags/tag1017.xml><?xml version="1.0" encoding="utf-8"?>
<p:tagLst xmlns:p="http://schemas.openxmlformats.org/presentationml/2006/main">
  <p:tag name="AS_UNIQUEID" val="2003"/>
</p:tagLst>
</file>

<file path=ppt/tags/tag1018.xml><?xml version="1.0" encoding="utf-8"?>
<p:tagLst xmlns:p="http://schemas.openxmlformats.org/presentationml/2006/main">
  <p:tag name="AS_UNIQUEID" val="2004"/>
</p:tagLst>
</file>

<file path=ppt/tags/tag1019.xml><?xml version="1.0" encoding="utf-8"?>
<p:tagLst xmlns:p="http://schemas.openxmlformats.org/presentationml/2006/main">
  <p:tag name="AS_UNIQUEID" val="2005"/>
</p:tagLst>
</file>

<file path=ppt/tags/tag1020.xml><?xml version="1.0" encoding="utf-8"?>
<p:tagLst xmlns:p="http://schemas.openxmlformats.org/presentationml/2006/main">
  <p:tag name="AS_UNIQUEID" val="2006"/>
</p:tagLst>
</file>

<file path=ppt/tags/tag1021.xml><?xml version="1.0" encoding="utf-8"?>
<p:tagLst xmlns:p="http://schemas.openxmlformats.org/presentationml/2006/main">
  <p:tag name="AS_UNIQUEID" val="2007"/>
</p:tagLst>
</file>

<file path=ppt/tags/tag1022.xml><?xml version="1.0" encoding="utf-8"?>
<p:tagLst xmlns:p="http://schemas.openxmlformats.org/presentationml/2006/main">
  <p:tag name="AS_UNIQUEID" val="2008"/>
</p:tagLst>
</file>

<file path=ppt/tags/tag1023.xml><?xml version="1.0" encoding="utf-8"?>
<p:tagLst xmlns:p="http://schemas.openxmlformats.org/presentationml/2006/main">
  <p:tag name="AS_UNIQUEID" val="2009"/>
</p:tagLst>
</file>

<file path=ppt/tags/tag1024.xml><?xml version="1.0" encoding="utf-8"?>
<p:tagLst xmlns:p="http://schemas.openxmlformats.org/presentationml/2006/main">
  <p:tag name="AS_UNIQUEID" val="2010"/>
</p:tagLst>
</file>

<file path=ppt/tags/tag1025.xml><?xml version="1.0" encoding="utf-8"?>
<p:tagLst xmlns:p="http://schemas.openxmlformats.org/presentationml/2006/main">
  <p:tag name="AS_UNIQUEID" val="2011"/>
</p:tagLst>
</file>

<file path=ppt/tags/tag1026.xml><?xml version="1.0" encoding="utf-8"?>
<p:tagLst xmlns:p="http://schemas.openxmlformats.org/presentationml/2006/main">
  <p:tag name="AS_UNIQUEID" val="2012"/>
</p:tagLst>
</file>

<file path=ppt/tags/tag1027.xml><?xml version="1.0" encoding="utf-8"?>
<p:tagLst xmlns:p="http://schemas.openxmlformats.org/presentationml/2006/main">
  <p:tag name="AS_UNIQUEID" val="2013"/>
</p:tagLst>
</file>

<file path=ppt/tags/tag1028.xml><?xml version="1.0" encoding="utf-8"?>
<p:tagLst xmlns:p="http://schemas.openxmlformats.org/presentationml/2006/main">
  <p:tag name="AS_UNIQUEID" val="2014"/>
</p:tagLst>
</file>

<file path=ppt/tags/tag1029.xml><?xml version="1.0" encoding="utf-8"?>
<p:tagLst xmlns:p="http://schemas.openxmlformats.org/presentationml/2006/main">
  <p:tag name="AS_UNIQUEID" val="2015"/>
</p:tagLst>
</file>

<file path=ppt/tags/tag1030.xml><?xml version="1.0" encoding="utf-8"?>
<p:tagLst xmlns:p="http://schemas.openxmlformats.org/presentationml/2006/main">
  <p:tag name="AS_UNIQUEID" val="2016"/>
</p:tagLst>
</file>

<file path=ppt/tags/tag1031.xml><?xml version="1.0" encoding="utf-8"?>
<p:tagLst xmlns:p="http://schemas.openxmlformats.org/presentationml/2006/main">
  <p:tag name="AS_UNIQUEID" val="2017"/>
</p:tagLst>
</file>

<file path=ppt/tags/tag1032.xml><?xml version="1.0" encoding="utf-8"?>
<p:tagLst xmlns:p="http://schemas.openxmlformats.org/presentationml/2006/main">
  <p:tag name="AS_UNIQUEID" val="2018"/>
</p:tagLst>
</file>

<file path=ppt/tags/tag1033.xml><?xml version="1.0" encoding="utf-8"?>
<p:tagLst xmlns:p="http://schemas.openxmlformats.org/presentationml/2006/main">
  <p:tag name="AS_UNIQUEID" val="2019"/>
</p:tagLst>
</file>

<file path=ppt/tags/tag1034.xml><?xml version="1.0" encoding="utf-8"?>
<p:tagLst xmlns:p="http://schemas.openxmlformats.org/presentationml/2006/main">
  <p:tag name="AS_UNIQUEID" val="2020"/>
</p:tagLst>
</file>

<file path=ppt/tags/tag1035.xml><?xml version="1.0" encoding="utf-8"?>
<p:tagLst xmlns:p="http://schemas.openxmlformats.org/presentationml/2006/main">
  <p:tag name="AS_UNIQUEID" val="2021"/>
</p:tagLst>
</file>

<file path=ppt/tags/tag1036.xml><?xml version="1.0" encoding="utf-8"?>
<p:tagLst xmlns:p="http://schemas.openxmlformats.org/presentationml/2006/main">
  <p:tag name="AS_UNIQUEID" val="2022"/>
</p:tagLst>
</file>

<file path=ppt/tags/tag1037.xml><?xml version="1.0" encoding="utf-8"?>
<p:tagLst xmlns:p="http://schemas.openxmlformats.org/presentationml/2006/main">
  <p:tag name="AS_UNIQUEID" val="2023"/>
</p:tagLst>
</file>

<file path=ppt/tags/tag1038.xml><?xml version="1.0" encoding="utf-8"?>
<p:tagLst xmlns:p="http://schemas.openxmlformats.org/presentationml/2006/main">
  <p:tag name="AS_UNIQUEID" val="2024"/>
</p:tagLst>
</file>

<file path=ppt/tags/tag1039.xml><?xml version="1.0" encoding="utf-8"?>
<p:tagLst xmlns:p="http://schemas.openxmlformats.org/presentationml/2006/main">
  <p:tag name="AS_UNIQUEID" val="2025"/>
</p:tagLst>
</file>

<file path=ppt/tags/tag1040.xml><?xml version="1.0" encoding="utf-8"?>
<p:tagLst xmlns:p="http://schemas.openxmlformats.org/presentationml/2006/main">
  <p:tag name="AS_UNIQUEID" val="2026"/>
</p:tagLst>
</file>

<file path=ppt/tags/tag1041.xml><?xml version="1.0" encoding="utf-8"?>
<p:tagLst xmlns:p="http://schemas.openxmlformats.org/presentationml/2006/main">
  <p:tag name="AS_UNIQUEID" val="2027"/>
</p:tagLst>
</file>

<file path=ppt/tags/tag1042.xml><?xml version="1.0" encoding="utf-8"?>
<p:tagLst xmlns:p="http://schemas.openxmlformats.org/presentationml/2006/main">
  <p:tag name="AS_UNIQUEID" val="2028"/>
</p:tagLst>
</file>

<file path=ppt/tags/tag1043.xml><?xml version="1.0" encoding="utf-8"?>
<p:tagLst xmlns:p="http://schemas.openxmlformats.org/presentationml/2006/main">
  <p:tag name="AS_UNIQUEID" val="2029"/>
</p:tagLst>
</file>

<file path=ppt/tags/tag1044.xml><?xml version="1.0" encoding="utf-8"?>
<p:tagLst xmlns:p="http://schemas.openxmlformats.org/presentationml/2006/main">
  <p:tag name="AS_UNIQUEID" val="2030"/>
</p:tagLst>
</file>

<file path=ppt/tags/tag1045.xml><?xml version="1.0" encoding="utf-8"?>
<p:tagLst xmlns:p="http://schemas.openxmlformats.org/presentationml/2006/main">
  <p:tag name="AS_UNIQUEID" val="2031"/>
</p:tagLst>
</file>

<file path=ppt/tags/tag1046.xml><?xml version="1.0" encoding="utf-8"?>
<p:tagLst xmlns:p="http://schemas.openxmlformats.org/presentationml/2006/main">
  <p:tag name="AS_UNIQUEID" val="2032"/>
</p:tagLst>
</file>

<file path=ppt/tags/tag1047.xml><?xml version="1.0" encoding="utf-8"?>
<p:tagLst xmlns:p="http://schemas.openxmlformats.org/presentationml/2006/main">
  <p:tag name="AS_UNIQUEID" val="2033"/>
</p:tagLst>
</file>

<file path=ppt/tags/tag1048.xml><?xml version="1.0" encoding="utf-8"?>
<p:tagLst xmlns:p="http://schemas.openxmlformats.org/presentationml/2006/main">
  <p:tag name="AS_UNIQUEID" val="2034"/>
</p:tagLst>
</file>

<file path=ppt/tags/tag1049.xml><?xml version="1.0" encoding="utf-8"?>
<p:tagLst xmlns:p="http://schemas.openxmlformats.org/presentationml/2006/main">
  <p:tag name="AS_UNIQUEID" val="2035"/>
</p:tagLst>
</file>

<file path=ppt/tags/tag1050.xml><?xml version="1.0" encoding="utf-8"?>
<p:tagLst xmlns:p="http://schemas.openxmlformats.org/presentationml/2006/main">
  <p:tag name="AS_UNIQUEID" val="2036"/>
</p:tagLst>
</file>

<file path=ppt/tags/tag1051.xml><?xml version="1.0" encoding="utf-8"?>
<p:tagLst xmlns:p="http://schemas.openxmlformats.org/presentationml/2006/main">
  <p:tag name="AS_UNIQUEID" val="2037"/>
</p:tagLst>
</file>

<file path=ppt/tags/tag1052.xml><?xml version="1.0" encoding="utf-8"?>
<p:tagLst xmlns:p="http://schemas.openxmlformats.org/presentationml/2006/main">
  <p:tag name="AS_UNIQUEID" val="2038"/>
</p:tagLst>
</file>

<file path=ppt/tags/tag1053.xml><?xml version="1.0" encoding="utf-8"?>
<p:tagLst xmlns:p="http://schemas.openxmlformats.org/presentationml/2006/main">
  <p:tag name="AS_UNIQUEID" val="2039"/>
</p:tagLst>
</file>

<file path=ppt/tags/tag1054.xml><?xml version="1.0" encoding="utf-8"?>
<p:tagLst xmlns:p="http://schemas.openxmlformats.org/presentationml/2006/main">
  <p:tag name="AS_UNIQUEID" val="2040"/>
</p:tagLst>
</file>

<file path=ppt/tags/tag1055.xml><?xml version="1.0" encoding="utf-8"?>
<p:tagLst xmlns:p="http://schemas.openxmlformats.org/presentationml/2006/main">
  <p:tag name="AS_UNIQUEID" val="2041"/>
</p:tagLst>
</file>

<file path=ppt/tags/tag1056.xml><?xml version="1.0" encoding="utf-8"?>
<p:tagLst xmlns:p="http://schemas.openxmlformats.org/presentationml/2006/main">
  <p:tag name="AS_UNIQUEID" val="2042"/>
</p:tagLst>
</file>

<file path=ppt/tags/tag1057.xml><?xml version="1.0" encoding="utf-8"?>
<p:tagLst xmlns:p="http://schemas.openxmlformats.org/presentationml/2006/main">
  <p:tag name="AS_UNIQUEID" val="2043"/>
</p:tagLst>
</file>

<file path=ppt/tags/tag1058.xml><?xml version="1.0" encoding="utf-8"?>
<p:tagLst xmlns:p="http://schemas.openxmlformats.org/presentationml/2006/main">
  <p:tag name="AS_UNIQUEID" val="2044"/>
</p:tagLst>
</file>

<file path=ppt/tags/tag1059.xml><?xml version="1.0" encoding="utf-8"?>
<p:tagLst xmlns:p="http://schemas.openxmlformats.org/presentationml/2006/main">
  <p:tag name="AS_UNIQUEID" val="2045"/>
</p:tagLst>
</file>

<file path=ppt/tags/tag1060.xml><?xml version="1.0" encoding="utf-8"?>
<p:tagLst xmlns:p="http://schemas.openxmlformats.org/presentationml/2006/main">
  <p:tag name="AS_UNIQUEID" val="2046"/>
</p:tagLst>
</file>

<file path=ppt/tags/tag1061.xml><?xml version="1.0" encoding="utf-8"?>
<p:tagLst xmlns:p="http://schemas.openxmlformats.org/presentationml/2006/main">
  <p:tag name="AS_UNIQUEID" val="2047"/>
</p:tagLst>
</file>

<file path=ppt/tags/tag1062.xml><?xml version="1.0" encoding="utf-8"?>
<p:tagLst xmlns:p="http://schemas.openxmlformats.org/presentationml/2006/main">
  <p:tag name="AS_UNIQUEID" val="2048"/>
</p:tagLst>
</file>

<file path=ppt/tags/tag1063.xml><?xml version="1.0" encoding="utf-8"?>
<p:tagLst xmlns:p="http://schemas.openxmlformats.org/presentationml/2006/main">
  <p:tag name="AS_UNIQUEID" val="2049"/>
</p:tagLst>
</file>

<file path=ppt/tags/tag1064.xml><?xml version="1.0" encoding="utf-8"?>
<p:tagLst xmlns:p="http://schemas.openxmlformats.org/presentationml/2006/main">
  <p:tag name="AS_UNIQUEID" val="2050"/>
</p:tagLst>
</file>

<file path=ppt/tags/tag1065.xml><?xml version="1.0" encoding="utf-8"?>
<p:tagLst xmlns:p="http://schemas.openxmlformats.org/presentationml/2006/main">
  <p:tag name="AS_UNIQUEID" val="2051"/>
</p:tagLst>
</file>

<file path=ppt/tags/tag1066.xml><?xml version="1.0" encoding="utf-8"?>
<p:tagLst xmlns:p="http://schemas.openxmlformats.org/presentationml/2006/main">
  <p:tag name="AS_UNIQUEID" val="2052"/>
</p:tagLst>
</file>

<file path=ppt/tags/tag1067.xml><?xml version="1.0" encoding="utf-8"?>
<p:tagLst xmlns:p="http://schemas.openxmlformats.org/presentationml/2006/main">
  <p:tag name="AS_UNIQUEID" val="2053"/>
</p:tagLst>
</file>

<file path=ppt/tags/tag1068.xml><?xml version="1.0" encoding="utf-8"?>
<p:tagLst xmlns:p="http://schemas.openxmlformats.org/presentationml/2006/main">
  <p:tag name="AS_UNIQUEID" val="2054"/>
</p:tagLst>
</file>

<file path=ppt/tags/tag1069.xml><?xml version="1.0" encoding="utf-8"?>
<p:tagLst xmlns:p="http://schemas.openxmlformats.org/presentationml/2006/main">
  <p:tag name="AS_UNIQUEID" val="2055"/>
</p:tagLst>
</file>

<file path=ppt/tags/tag1070.xml><?xml version="1.0" encoding="utf-8"?>
<p:tagLst xmlns:p="http://schemas.openxmlformats.org/presentationml/2006/main">
  <p:tag name="AS_UNIQUEID" val="2056"/>
</p:tagLst>
</file>

<file path=ppt/tags/tag1071.xml><?xml version="1.0" encoding="utf-8"?>
<p:tagLst xmlns:p="http://schemas.openxmlformats.org/presentationml/2006/main">
  <p:tag name="AS_UNIQUEID" val="2057"/>
</p:tagLst>
</file>

<file path=ppt/tags/tag1072.xml><?xml version="1.0" encoding="utf-8"?>
<p:tagLst xmlns:p="http://schemas.openxmlformats.org/presentationml/2006/main">
  <p:tag name="AS_UNIQUEID" val="2058"/>
</p:tagLst>
</file>

<file path=ppt/tags/tag1073.xml><?xml version="1.0" encoding="utf-8"?>
<p:tagLst xmlns:p="http://schemas.openxmlformats.org/presentationml/2006/main">
  <p:tag name="AS_UNIQUEID" val="2059"/>
</p:tagLst>
</file>

<file path=ppt/tags/tag1074.xml><?xml version="1.0" encoding="utf-8"?>
<p:tagLst xmlns:p="http://schemas.openxmlformats.org/presentationml/2006/main">
  <p:tag name="AS_UNIQUEID" val="2060"/>
</p:tagLst>
</file>

<file path=ppt/tags/tag1075.xml><?xml version="1.0" encoding="utf-8"?>
<p:tagLst xmlns:p="http://schemas.openxmlformats.org/presentationml/2006/main">
  <p:tag name="AS_UNIQUEID" val="2061"/>
</p:tagLst>
</file>

<file path=ppt/tags/tag1076.xml><?xml version="1.0" encoding="utf-8"?>
<p:tagLst xmlns:p="http://schemas.openxmlformats.org/presentationml/2006/main">
  <p:tag name="AS_UNIQUEID" val="2062"/>
</p:tagLst>
</file>

<file path=ppt/tags/tag1077.xml><?xml version="1.0" encoding="utf-8"?>
<p:tagLst xmlns:p="http://schemas.openxmlformats.org/presentationml/2006/main">
  <p:tag name="AS_UNIQUEID" val="2063"/>
</p:tagLst>
</file>

<file path=ppt/tags/tag1078.xml><?xml version="1.0" encoding="utf-8"?>
<p:tagLst xmlns:p="http://schemas.openxmlformats.org/presentationml/2006/main">
  <p:tag name="AS_UNIQUEID" val="2064"/>
</p:tagLst>
</file>

<file path=ppt/tags/tag1079.xml><?xml version="1.0" encoding="utf-8"?>
<p:tagLst xmlns:p="http://schemas.openxmlformats.org/presentationml/2006/main">
  <p:tag name="AS_UNIQUEID" val="2065"/>
</p:tagLst>
</file>

<file path=ppt/tags/tag1080.xml><?xml version="1.0" encoding="utf-8"?>
<p:tagLst xmlns:p="http://schemas.openxmlformats.org/presentationml/2006/main">
  <p:tag name="AS_UNIQUEID" val="2066"/>
</p:tagLst>
</file>

<file path=ppt/tags/tag1081.xml><?xml version="1.0" encoding="utf-8"?>
<p:tagLst xmlns:p="http://schemas.openxmlformats.org/presentationml/2006/main">
  <p:tag name="AS_UNIQUEID" val="2067"/>
</p:tagLst>
</file>

<file path=ppt/tags/tag1082.xml><?xml version="1.0" encoding="utf-8"?>
<p:tagLst xmlns:p="http://schemas.openxmlformats.org/presentationml/2006/main">
  <p:tag name="AS_UNIQUEID" val="2068"/>
</p:tagLst>
</file>

<file path=ppt/tags/tag1083.xml><?xml version="1.0" encoding="utf-8"?>
<p:tagLst xmlns:p="http://schemas.openxmlformats.org/presentationml/2006/main">
  <p:tag name="AS_UNIQUEID" val="2069"/>
</p:tagLst>
</file>

<file path=ppt/tags/tag1084.xml><?xml version="1.0" encoding="utf-8"?>
<p:tagLst xmlns:p="http://schemas.openxmlformats.org/presentationml/2006/main">
  <p:tag name="AS_UNIQUEID" val="2070"/>
</p:tagLst>
</file>

<file path=ppt/tags/tag1085.xml><?xml version="1.0" encoding="utf-8"?>
<p:tagLst xmlns:p="http://schemas.openxmlformats.org/presentationml/2006/main">
  <p:tag name="AS_UNIQUEID" val="2071"/>
</p:tagLst>
</file>

<file path=ppt/tags/tag1086.xml><?xml version="1.0" encoding="utf-8"?>
<p:tagLst xmlns:p="http://schemas.openxmlformats.org/presentationml/2006/main">
  <p:tag name="AS_UNIQUEID" val="2072"/>
</p:tagLst>
</file>

<file path=ppt/tags/tag1087.xml><?xml version="1.0" encoding="utf-8"?>
<p:tagLst xmlns:p="http://schemas.openxmlformats.org/presentationml/2006/main">
  <p:tag name="AS_UNIQUEID" val="2073"/>
</p:tagLst>
</file>

<file path=ppt/tags/tag1088.xml><?xml version="1.0" encoding="utf-8"?>
<p:tagLst xmlns:p="http://schemas.openxmlformats.org/presentationml/2006/main">
  <p:tag name="AS_UNIQUEID" val="2074"/>
</p:tagLst>
</file>

<file path=ppt/tags/tag1089.xml><?xml version="1.0" encoding="utf-8"?>
<p:tagLst xmlns:p="http://schemas.openxmlformats.org/presentationml/2006/main">
  <p:tag name="AS_UNIQUEID" val="2075"/>
</p:tagLst>
</file>

<file path=ppt/tags/tag1090.xml><?xml version="1.0" encoding="utf-8"?>
<p:tagLst xmlns:p="http://schemas.openxmlformats.org/presentationml/2006/main">
  <p:tag name="AS_UNIQUEID" val="2076"/>
</p:tagLst>
</file>

<file path=ppt/tags/tag1091.xml><?xml version="1.0" encoding="utf-8"?>
<p:tagLst xmlns:p="http://schemas.openxmlformats.org/presentationml/2006/main">
  <p:tag name="AS_UNIQUEID" val="2077"/>
</p:tagLst>
</file>

<file path=ppt/tags/tag1092.xml><?xml version="1.0" encoding="utf-8"?>
<p:tagLst xmlns:p="http://schemas.openxmlformats.org/presentationml/2006/main">
  <p:tag name="AS_UNIQUEID" val="2078"/>
</p:tagLst>
</file>

<file path=ppt/tags/tag1093.xml><?xml version="1.0" encoding="utf-8"?>
<p:tagLst xmlns:p="http://schemas.openxmlformats.org/presentationml/2006/main">
  <p:tag name="AS_UNIQUEID" val="2079"/>
</p:tagLst>
</file>

<file path=ppt/tags/tag1094.xml><?xml version="1.0" encoding="utf-8"?>
<p:tagLst xmlns:p="http://schemas.openxmlformats.org/presentationml/2006/main">
  <p:tag name="AS_UNIQUEID" val="2080"/>
</p:tagLst>
</file>

<file path=ppt/tags/tag1095.xml><?xml version="1.0" encoding="utf-8"?>
<p:tagLst xmlns:p="http://schemas.openxmlformats.org/presentationml/2006/main">
  <p:tag name="AS_UNIQUEID" val="2081"/>
</p:tagLst>
</file>

<file path=ppt/tags/tag1096.xml><?xml version="1.0" encoding="utf-8"?>
<p:tagLst xmlns:p="http://schemas.openxmlformats.org/presentationml/2006/main">
  <p:tag name="AS_UNIQUEID" val="2082"/>
</p:tagLst>
</file>

<file path=ppt/tags/tag1097.xml><?xml version="1.0" encoding="utf-8"?>
<p:tagLst xmlns:p="http://schemas.openxmlformats.org/presentationml/2006/main">
  <p:tag name="AS_UNIQUEID" val="2083"/>
</p:tagLst>
</file>

<file path=ppt/tags/tag1098.xml><?xml version="1.0" encoding="utf-8"?>
<p:tagLst xmlns:p="http://schemas.openxmlformats.org/presentationml/2006/main">
  <p:tag name="AS_UNIQUEID" val="2084"/>
</p:tagLst>
</file>

<file path=ppt/tags/tag1099.xml><?xml version="1.0" encoding="utf-8"?>
<p:tagLst xmlns:p="http://schemas.openxmlformats.org/presentationml/2006/main">
  <p:tag name="AS_UNIQUEID" val="2085"/>
</p:tagLst>
</file>

<file path=ppt/tags/tag1100.xml><?xml version="1.0" encoding="utf-8"?>
<p:tagLst xmlns:p="http://schemas.openxmlformats.org/presentationml/2006/main">
  <p:tag name="AS_UNIQUEID" val="2086"/>
</p:tagLst>
</file>

<file path=ppt/tags/tag1101.xml><?xml version="1.0" encoding="utf-8"?>
<p:tagLst xmlns:p="http://schemas.openxmlformats.org/presentationml/2006/main">
  <p:tag name="AS_UNIQUEID" val="2087"/>
</p:tagLst>
</file>

<file path=ppt/tags/tag1102.xml><?xml version="1.0" encoding="utf-8"?>
<p:tagLst xmlns:p="http://schemas.openxmlformats.org/presentationml/2006/main">
  <p:tag name="AS_UNIQUEID" val="2088"/>
</p:tagLst>
</file>

<file path=ppt/tags/tag1103.xml><?xml version="1.0" encoding="utf-8"?>
<p:tagLst xmlns:p="http://schemas.openxmlformats.org/presentationml/2006/main">
  <p:tag name="AS_UNIQUEID" val="2089"/>
</p:tagLst>
</file>

<file path=ppt/tags/tag1104.xml><?xml version="1.0" encoding="utf-8"?>
<p:tagLst xmlns:p="http://schemas.openxmlformats.org/presentationml/2006/main">
  <p:tag name="AS_UNIQUEID" val="2090"/>
</p:tagLst>
</file>

<file path=ppt/tags/tag1105.xml><?xml version="1.0" encoding="utf-8"?>
<p:tagLst xmlns:p="http://schemas.openxmlformats.org/presentationml/2006/main">
  <p:tag name="AS_UNIQUEID" val="2091"/>
</p:tagLst>
</file>

<file path=ppt/tags/tag1106.xml><?xml version="1.0" encoding="utf-8"?>
<p:tagLst xmlns:p="http://schemas.openxmlformats.org/presentationml/2006/main">
  <p:tag name="AS_UNIQUEID" val="2092"/>
</p:tagLst>
</file>

<file path=ppt/tags/tag1107.xml><?xml version="1.0" encoding="utf-8"?>
<p:tagLst xmlns:p="http://schemas.openxmlformats.org/presentationml/2006/main">
  <p:tag name="AS_UNIQUEID" val="2093"/>
</p:tagLst>
</file>

<file path=ppt/tags/tag1108.xml><?xml version="1.0" encoding="utf-8"?>
<p:tagLst xmlns:p="http://schemas.openxmlformats.org/presentationml/2006/main">
  <p:tag name="AS_UNIQUEID" val="2094"/>
</p:tagLst>
</file>

<file path=ppt/tags/tag1109.xml><?xml version="1.0" encoding="utf-8"?>
<p:tagLst xmlns:p="http://schemas.openxmlformats.org/presentationml/2006/main">
  <p:tag name="AS_UNIQUEID" val="2095"/>
</p:tagLst>
</file>

<file path=ppt/tags/tag1110.xml><?xml version="1.0" encoding="utf-8"?>
<p:tagLst xmlns:p="http://schemas.openxmlformats.org/presentationml/2006/main">
  <p:tag name="AS_UNIQUEID" val="2096"/>
</p:tagLst>
</file>

<file path=ppt/tags/tag1111.xml><?xml version="1.0" encoding="utf-8"?>
<p:tagLst xmlns:p="http://schemas.openxmlformats.org/presentationml/2006/main">
  <p:tag name="AS_UNIQUEID" val="2097"/>
</p:tagLst>
</file>

<file path=ppt/tags/tag1112.xml><?xml version="1.0" encoding="utf-8"?>
<p:tagLst xmlns:p="http://schemas.openxmlformats.org/presentationml/2006/main">
  <p:tag name="AS_UNIQUEID" val="2098"/>
</p:tagLst>
</file>

<file path=ppt/tags/tag1113.xml><?xml version="1.0" encoding="utf-8"?>
<p:tagLst xmlns:p="http://schemas.openxmlformats.org/presentationml/2006/main">
  <p:tag name="AS_UNIQUEID" val="2099"/>
</p:tagLst>
</file>

<file path=ppt/tags/tag1114.xml><?xml version="1.0" encoding="utf-8"?>
<p:tagLst xmlns:p="http://schemas.openxmlformats.org/presentationml/2006/main">
  <p:tag name="AS_UNIQUEID" val="2100"/>
</p:tagLst>
</file>

<file path=ppt/tags/tag1115.xml><?xml version="1.0" encoding="utf-8"?>
<p:tagLst xmlns:p="http://schemas.openxmlformats.org/presentationml/2006/main">
  <p:tag name="AS_UNIQUEID" val="2101"/>
</p:tagLst>
</file>

<file path=ppt/tags/tag1116.xml><?xml version="1.0" encoding="utf-8"?>
<p:tagLst xmlns:p="http://schemas.openxmlformats.org/presentationml/2006/main">
  <p:tag name="AS_UNIQUEID" val="2102"/>
</p:tagLst>
</file>

<file path=ppt/tags/tag1117.xml><?xml version="1.0" encoding="utf-8"?>
<p:tagLst xmlns:p="http://schemas.openxmlformats.org/presentationml/2006/main">
  <p:tag name="AS_UNIQUEID" val="2103"/>
</p:tagLst>
</file>

<file path=ppt/tags/tag1118.xml><?xml version="1.0" encoding="utf-8"?>
<p:tagLst xmlns:p="http://schemas.openxmlformats.org/presentationml/2006/main">
  <p:tag name="AS_UNIQUEID" val="2104"/>
</p:tagLst>
</file>

<file path=ppt/tags/tag1119.xml><?xml version="1.0" encoding="utf-8"?>
<p:tagLst xmlns:p="http://schemas.openxmlformats.org/presentationml/2006/main">
  <p:tag name="AS_UNIQUEID" val="2105"/>
</p:tagLst>
</file>

<file path=ppt/tags/tag1120.xml><?xml version="1.0" encoding="utf-8"?>
<p:tagLst xmlns:p="http://schemas.openxmlformats.org/presentationml/2006/main">
  <p:tag name="AS_UNIQUEID" val="2106"/>
</p:tagLst>
</file>

<file path=ppt/tags/tag1121.xml><?xml version="1.0" encoding="utf-8"?>
<p:tagLst xmlns:p="http://schemas.openxmlformats.org/presentationml/2006/main">
  <p:tag name="AS_UNIQUEID" val="2107"/>
</p:tagLst>
</file>

<file path=ppt/tags/tag1122.xml><?xml version="1.0" encoding="utf-8"?>
<p:tagLst xmlns:p="http://schemas.openxmlformats.org/presentationml/2006/main">
  <p:tag name="AS_UNIQUEID" val="2108"/>
</p:tagLst>
</file>

<file path=ppt/tags/tag1123.xml><?xml version="1.0" encoding="utf-8"?>
<p:tagLst xmlns:p="http://schemas.openxmlformats.org/presentationml/2006/main">
  <p:tag name="AS_UNIQUEID" val="2109"/>
</p:tagLst>
</file>

<file path=ppt/tags/tag1124.xml><?xml version="1.0" encoding="utf-8"?>
<p:tagLst xmlns:p="http://schemas.openxmlformats.org/presentationml/2006/main">
  <p:tag name="AS_UNIQUEID" val="2110"/>
</p:tagLst>
</file>

<file path=ppt/tags/tag1125.xml><?xml version="1.0" encoding="utf-8"?>
<p:tagLst xmlns:p="http://schemas.openxmlformats.org/presentationml/2006/main">
  <p:tag name="AS_UNIQUEID" val="2111"/>
</p:tagLst>
</file>

<file path=ppt/tags/tag1126.xml><?xml version="1.0" encoding="utf-8"?>
<p:tagLst xmlns:p="http://schemas.openxmlformats.org/presentationml/2006/main">
  <p:tag name="AS_UNIQUEID" val="2112"/>
</p:tagLst>
</file>

<file path=ppt/tags/tag1127.xml><?xml version="1.0" encoding="utf-8"?>
<p:tagLst xmlns:p="http://schemas.openxmlformats.org/presentationml/2006/main">
  <p:tag name="AS_UNIQUEID" val="2113"/>
</p:tagLst>
</file>

<file path=ppt/tags/tag1128.xml><?xml version="1.0" encoding="utf-8"?>
<p:tagLst xmlns:p="http://schemas.openxmlformats.org/presentationml/2006/main">
  <p:tag name="AS_UNIQUEID" val="2114"/>
</p:tagLst>
</file>

<file path=ppt/tags/tag1129.xml><?xml version="1.0" encoding="utf-8"?>
<p:tagLst xmlns:p="http://schemas.openxmlformats.org/presentationml/2006/main">
  <p:tag name="AS_UNIQUEID" val="2115"/>
</p:tagLst>
</file>

<file path=ppt/tags/tag1130.xml><?xml version="1.0" encoding="utf-8"?>
<p:tagLst xmlns:p="http://schemas.openxmlformats.org/presentationml/2006/main">
  <p:tag name="AS_UNIQUEID" val="2116"/>
</p:tagLst>
</file>

<file path=ppt/tags/tag1131.xml><?xml version="1.0" encoding="utf-8"?>
<p:tagLst xmlns:p="http://schemas.openxmlformats.org/presentationml/2006/main">
  <p:tag name="AS_UNIQUEID" val="2117"/>
</p:tagLst>
</file>

<file path=ppt/tags/tag1132.xml><?xml version="1.0" encoding="utf-8"?>
<p:tagLst xmlns:p="http://schemas.openxmlformats.org/presentationml/2006/main">
  <p:tag name="AS_UNIQUEID" val="2118"/>
</p:tagLst>
</file>

<file path=ppt/tags/tag1133.xml><?xml version="1.0" encoding="utf-8"?>
<p:tagLst xmlns:p="http://schemas.openxmlformats.org/presentationml/2006/main">
  <p:tag name="AS_UNIQUEID" val="2119"/>
</p:tagLst>
</file>

<file path=ppt/tags/tag1134.xml><?xml version="1.0" encoding="utf-8"?>
<p:tagLst xmlns:p="http://schemas.openxmlformats.org/presentationml/2006/main">
  <p:tag name="AS_UNIQUEID" val="2120"/>
</p:tagLst>
</file>

<file path=ppt/tags/tag1135.xml><?xml version="1.0" encoding="utf-8"?>
<p:tagLst xmlns:p="http://schemas.openxmlformats.org/presentationml/2006/main">
  <p:tag name="AS_UNIQUEID" val="2121"/>
</p:tagLst>
</file>

<file path=ppt/tags/tag1136.xml><?xml version="1.0" encoding="utf-8"?>
<p:tagLst xmlns:p="http://schemas.openxmlformats.org/presentationml/2006/main">
  <p:tag name="AS_UNIQUEID" val="2122"/>
</p:tagLst>
</file>

<file path=ppt/tags/tag1137.xml><?xml version="1.0" encoding="utf-8"?>
<p:tagLst xmlns:p="http://schemas.openxmlformats.org/presentationml/2006/main">
  <p:tag name="AS_UNIQUEID" val="2123"/>
</p:tagLst>
</file>

<file path=ppt/tags/tag1138.xml><?xml version="1.0" encoding="utf-8"?>
<p:tagLst xmlns:p="http://schemas.openxmlformats.org/presentationml/2006/main">
  <p:tag name="AS_UNIQUEID" val="2124"/>
</p:tagLst>
</file>

<file path=ppt/tags/tag1139.xml><?xml version="1.0" encoding="utf-8"?>
<p:tagLst xmlns:p="http://schemas.openxmlformats.org/presentationml/2006/main">
  <p:tag name="AS_UNIQUEID" val="2125"/>
</p:tagLst>
</file>

<file path=ppt/tags/tag1140.xml><?xml version="1.0" encoding="utf-8"?>
<p:tagLst xmlns:p="http://schemas.openxmlformats.org/presentationml/2006/main">
  <p:tag name="AS_UNIQUEID" val="2126"/>
</p:tagLst>
</file>

<file path=ppt/tags/tag1141.xml><?xml version="1.0" encoding="utf-8"?>
<p:tagLst xmlns:p="http://schemas.openxmlformats.org/presentationml/2006/main">
  <p:tag name="AS_UNIQUEID" val="2127"/>
</p:tagLst>
</file>

<file path=ppt/tags/tag1142.xml><?xml version="1.0" encoding="utf-8"?>
<p:tagLst xmlns:p="http://schemas.openxmlformats.org/presentationml/2006/main">
  <p:tag name="AS_UNIQUEID" val="2128"/>
</p:tagLst>
</file>

<file path=ppt/tags/tag1143.xml><?xml version="1.0" encoding="utf-8"?>
<p:tagLst xmlns:p="http://schemas.openxmlformats.org/presentationml/2006/main">
  <p:tag name="AS_UNIQUEID" val="2129"/>
</p:tagLst>
</file>

<file path=ppt/tags/tag1144.xml><?xml version="1.0" encoding="utf-8"?>
<p:tagLst xmlns:p="http://schemas.openxmlformats.org/presentationml/2006/main">
  <p:tag name="AS_UNIQUEID" val="2130"/>
</p:tagLst>
</file>

<file path=ppt/tags/tag1145.xml><?xml version="1.0" encoding="utf-8"?>
<p:tagLst xmlns:p="http://schemas.openxmlformats.org/presentationml/2006/main">
  <p:tag name="AS_UNIQUEID" val="2131"/>
</p:tagLst>
</file>

<file path=ppt/tags/tag1146.xml><?xml version="1.0" encoding="utf-8"?>
<p:tagLst xmlns:p="http://schemas.openxmlformats.org/presentationml/2006/main">
  <p:tag name="AS_UNIQUEID" val="2132"/>
</p:tagLst>
</file>

<file path=ppt/tags/tag1147.xml><?xml version="1.0" encoding="utf-8"?>
<p:tagLst xmlns:p="http://schemas.openxmlformats.org/presentationml/2006/main">
  <p:tag name="AS_UNIQUEID" val="2133"/>
</p:tagLst>
</file>

<file path=ppt/tags/tag1148.xml><?xml version="1.0" encoding="utf-8"?>
<p:tagLst xmlns:p="http://schemas.openxmlformats.org/presentationml/2006/main">
  <p:tag name="AS_UNIQUEID" val="2134"/>
</p:tagLst>
</file>

<file path=ppt/tags/tag1149.xml><?xml version="1.0" encoding="utf-8"?>
<p:tagLst xmlns:p="http://schemas.openxmlformats.org/presentationml/2006/main">
  <p:tag name="AS_UNIQUEID" val="2135"/>
</p:tagLst>
</file>

<file path=ppt/tags/tag1150.xml><?xml version="1.0" encoding="utf-8"?>
<p:tagLst xmlns:p="http://schemas.openxmlformats.org/presentationml/2006/main">
  <p:tag name="AS_UNIQUEID" val="2136"/>
</p:tagLst>
</file>

<file path=ppt/tags/tag1151.xml><?xml version="1.0" encoding="utf-8"?>
<p:tagLst xmlns:p="http://schemas.openxmlformats.org/presentationml/2006/main">
  <p:tag name="AS_UNIQUEID" val="2137"/>
</p:tagLst>
</file>

<file path=ppt/tags/tag1152.xml><?xml version="1.0" encoding="utf-8"?>
<p:tagLst xmlns:p="http://schemas.openxmlformats.org/presentationml/2006/main">
  <p:tag name="AS_UNIQUEID" val="2138"/>
</p:tagLst>
</file>

<file path=ppt/tags/tag1153.xml><?xml version="1.0" encoding="utf-8"?>
<p:tagLst xmlns:p="http://schemas.openxmlformats.org/presentationml/2006/main">
  <p:tag name="AS_UNIQUEID" val="2139"/>
</p:tagLst>
</file>

<file path=ppt/tags/tag1154.xml><?xml version="1.0" encoding="utf-8"?>
<p:tagLst xmlns:p="http://schemas.openxmlformats.org/presentationml/2006/main">
  <p:tag name="AS_UNIQUEID" val="2140"/>
</p:tagLst>
</file>

<file path=ppt/tags/tag1155.xml><?xml version="1.0" encoding="utf-8"?>
<p:tagLst xmlns:p="http://schemas.openxmlformats.org/presentationml/2006/main">
  <p:tag name="AS_UNIQUEID" val="2141"/>
</p:tagLst>
</file>

<file path=ppt/tags/tag1156.xml><?xml version="1.0" encoding="utf-8"?>
<p:tagLst xmlns:p="http://schemas.openxmlformats.org/presentationml/2006/main">
  <p:tag name="AS_UNIQUEID" val="2142"/>
</p:tagLst>
</file>

<file path=ppt/tags/tag1157.xml><?xml version="1.0" encoding="utf-8"?>
<p:tagLst xmlns:p="http://schemas.openxmlformats.org/presentationml/2006/main">
  <p:tag name="AS_UNIQUEID" val="2143"/>
</p:tagLst>
</file>

<file path=ppt/tags/tag1158.xml><?xml version="1.0" encoding="utf-8"?>
<p:tagLst xmlns:p="http://schemas.openxmlformats.org/presentationml/2006/main">
  <p:tag name="AS_UNIQUEID" val="2144"/>
</p:tagLst>
</file>

<file path=ppt/tags/tag1159.xml><?xml version="1.0" encoding="utf-8"?>
<p:tagLst xmlns:p="http://schemas.openxmlformats.org/presentationml/2006/main">
  <p:tag name="AS_UNIQUEID" val="2145"/>
</p:tagLst>
</file>

<file path=ppt/tags/tag1160.xml><?xml version="1.0" encoding="utf-8"?>
<p:tagLst xmlns:p="http://schemas.openxmlformats.org/presentationml/2006/main">
  <p:tag name="AS_UNIQUEID" val="2146"/>
</p:tagLst>
</file>

<file path=ppt/tags/tag1161.xml><?xml version="1.0" encoding="utf-8"?>
<p:tagLst xmlns:p="http://schemas.openxmlformats.org/presentationml/2006/main">
  <p:tag name="AS_UNIQUEID" val="2147"/>
</p:tagLst>
</file>

<file path=ppt/tags/tag1162.xml><?xml version="1.0" encoding="utf-8"?>
<p:tagLst xmlns:p="http://schemas.openxmlformats.org/presentationml/2006/main">
  <p:tag name="AS_UNIQUEID" val="2148"/>
</p:tagLst>
</file>

<file path=ppt/tags/tag1163.xml><?xml version="1.0" encoding="utf-8"?>
<p:tagLst xmlns:p="http://schemas.openxmlformats.org/presentationml/2006/main">
  <p:tag name="AS_UNIQUEID" val="2149"/>
</p:tagLst>
</file>

<file path=ppt/tags/tag1164.xml><?xml version="1.0" encoding="utf-8"?>
<p:tagLst xmlns:p="http://schemas.openxmlformats.org/presentationml/2006/main">
  <p:tag name="AS_UNIQUEID" val="2150"/>
</p:tagLst>
</file>

<file path=ppt/tags/tag1165.xml><?xml version="1.0" encoding="utf-8"?>
<p:tagLst xmlns:p="http://schemas.openxmlformats.org/presentationml/2006/main">
  <p:tag name="AS_UNIQUEID" val="2151"/>
</p:tagLst>
</file>

<file path=ppt/tags/tag1166.xml><?xml version="1.0" encoding="utf-8"?>
<p:tagLst xmlns:p="http://schemas.openxmlformats.org/presentationml/2006/main">
  <p:tag name="AS_UNIQUEID" val="2152"/>
</p:tagLst>
</file>

<file path=ppt/tags/tag1167.xml><?xml version="1.0" encoding="utf-8"?>
<p:tagLst xmlns:p="http://schemas.openxmlformats.org/presentationml/2006/main">
  <p:tag name="AS_UNIQUEID" val="2153"/>
</p:tagLst>
</file>

<file path=ppt/tags/tag1168.xml><?xml version="1.0" encoding="utf-8"?>
<p:tagLst xmlns:p="http://schemas.openxmlformats.org/presentationml/2006/main">
  <p:tag name="AS_UNIQUEID" val="2154"/>
</p:tagLst>
</file>

<file path=ppt/tags/tag1169.xml><?xml version="1.0" encoding="utf-8"?>
<p:tagLst xmlns:p="http://schemas.openxmlformats.org/presentationml/2006/main">
  <p:tag name="AS_UNIQUEID" val="2155"/>
</p:tagLst>
</file>

<file path=ppt/tags/tag1170.xml><?xml version="1.0" encoding="utf-8"?>
<p:tagLst xmlns:p="http://schemas.openxmlformats.org/presentationml/2006/main">
  <p:tag name="AS_UNIQUEID" val="2156"/>
</p:tagLst>
</file>

<file path=ppt/tags/tag1171.xml><?xml version="1.0" encoding="utf-8"?>
<p:tagLst xmlns:p="http://schemas.openxmlformats.org/presentationml/2006/main">
  <p:tag name="AS_UNIQUEID" val="2157"/>
</p:tagLst>
</file>

<file path=ppt/tags/tag1172.xml><?xml version="1.0" encoding="utf-8"?>
<p:tagLst xmlns:p="http://schemas.openxmlformats.org/presentationml/2006/main">
  <p:tag name="AS_UNIQUEID" val="2158"/>
</p:tagLst>
</file>

<file path=ppt/tags/tag1173.xml><?xml version="1.0" encoding="utf-8"?>
<p:tagLst xmlns:p="http://schemas.openxmlformats.org/presentationml/2006/main">
  <p:tag name="AS_UNIQUEID" val="2159"/>
</p:tagLst>
</file>

<file path=ppt/tags/tag1174.xml><?xml version="1.0" encoding="utf-8"?>
<p:tagLst xmlns:p="http://schemas.openxmlformats.org/presentationml/2006/main">
  <p:tag name="AS_UNIQUEID" val="2160"/>
</p:tagLst>
</file>

<file path=ppt/tags/tag1175.xml><?xml version="1.0" encoding="utf-8"?>
<p:tagLst xmlns:p="http://schemas.openxmlformats.org/presentationml/2006/main">
  <p:tag name="AS_UNIQUEID" val="2161"/>
</p:tagLst>
</file>

<file path=ppt/tags/tag1176.xml><?xml version="1.0" encoding="utf-8"?>
<p:tagLst xmlns:p="http://schemas.openxmlformats.org/presentationml/2006/main">
  <p:tag name="AS_UNIQUEID" val="2162"/>
</p:tagLst>
</file>

<file path=ppt/tags/tag1177.xml><?xml version="1.0" encoding="utf-8"?>
<p:tagLst xmlns:p="http://schemas.openxmlformats.org/presentationml/2006/main">
  <p:tag name="AS_UNIQUEID" val="2163"/>
</p:tagLst>
</file>

<file path=ppt/tags/tag1178.xml><?xml version="1.0" encoding="utf-8"?>
<p:tagLst xmlns:p="http://schemas.openxmlformats.org/presentationml/2006/main">
  <p:tag name="AS_UNIQUEID" val="2164"/>
</p:tagLst>
</file>

<file path=ppt/tags/tag1179.xml><?xml version="1.0" encoding="utf-8"?>
<p:tagLst xmlns:p="http://schemas.openxmlformats.org/presentationml/2006/main">
  <p:tag name="AS_UNIQUEID" val="2165"/>
</p:tagLst>
</file>

<file path=ppt/tags/tag1180.xml><?xml version="1.0" encoding="utf-8"?>
<p:tagLst xmlns:p="http://schemas.openxmlformats.org/presentationml/2006/main">
  <p:tag name="AS_UNIQUEID" val="2166"/>
</p:tagLst>
</file>

<file path=ppt/tags/tag1181.xml><?xml version="1.0" encoding="utf-8"?>
<p:tagLst xmlns:p="http://schemas.openxmlformats.org/presentationml/2006/main">
  <p:tag name="AS_UNIQUEID" val="2167"/>
</p:tagLst>
</file>

<file path=ppt/tags/tag1182.xml><?xml version="1.0" encoding="utf-8"?>
<p:tagLst xmlns:p="http://schemas.openxmlformats.org/presentationml/2006/main">
  <p:tag name="AS_UNIQUEID" val="2168"/>
</p:tagLst>
</file>

<file path=ppt/tags/tag1183.xml><?xml version="1.0" encoding="utf-8"?>
<p:tagLst xmlns:p="http://schemas.openxmlformats.org/presentationml/2006/main">
  <p:tag name="AS_UNIQUEID" val="2169"/>
</p:tagLst>
</file>

<file path=ppt/tags/tag1184.xml><?xml version="1.0" encoding="utf-8"?>
<p:tagLst xmlns:p="http://schemas.openxmlformats.org/presentationml/2006/main">
  <p:tag name="AS_UNIQUEID" val="2170"/>
</p:tagLst>
</file>

<file path=ppt/tags/tag1185.xml><?xml version="1.0" encoding="utf-8"?>
<p:tagLst xmlns:p="http://schemas.openxmlformats.org/presentationml/2006/main">
  <p:tag name="AS_UNIQUEID" val="2171"/>
</p:tagLst>
</file>

<file path=ppt/tags/tag1186.xml><?xml version="1.0" encoding="utf-8"?>
<p:tagLst xmlns:p="http://schemas.openxmlformats.org/presentationml/2006/main">
  <p:tag name="AS_UNIQUEID" val="2172"/>
</p:tagLst>
</file>

<file path=ppt/tags/tag1187.xml><?xml version="1.0" encoding="utf-8"?>
<p:tagLst xmlns:p="http://schemas.openxmlformats.org/presentationml/2006/main">
  <p:tag name="AS_UNIQUEID" val="2173"/>
</p:tagLst>
</file>

<file path=ppt/tags/tag1188.xml><?xml version="1.0" encoding="utf-8"?>
<p:tagLst xmlns:p="http://schemas.openxmlformats.org/presentationml/2006/main">
  <p:tag name="AS_UNIQUEID" val="2174"/>
</p:tagLst>
</file>

<file path=ppt/tags/tag1189.xml><?xml version="1.0" encoding="utf-8"?>
<p:tagLst xmlns:p="http://schemas.openxmlformats.org/presentationml/2006/main">
  <p:tag name="AS_UNIQUEID" val="2175"/>
</p:tagLst>
</file>

<file path=ppt/tags/tag1190.xml><?xml version="1.0" encoding="utf-8"?>
<p:tagLst xmlns:p="http://schemas.openxmlformats.org/presentationml/2006/main">
  <p:tag name="AS_UNIQUEID" val="2176"/>
</p:tagLst>
</file>

<file path=ppt/tags/tag1191.xml><?xml version="1.0" encoding="utf-8"?>
<p:tagLst xmlns:p="http://schemas.openxmlformats.org/presentationml/2006/main">
  <p:tag name="AS_UNIQUEID" val="2177"/>
</p:tagLst>
</file>

<file path=ppt/tags/tag1192.xml><?xml version="1.0" encoding="utf-8"?>
<p:tagLst xmlns:p="http://schemas.openxmlformats.org/presentationml/2006/main">
  <p:tag name="AS_UNIQUEID" val="2178"/>
</p:tagLst>
</file>

<file path=ppt/tags/tag1193.xml><?xml version="1.0" encoding="utf-8"?>
<p:tagLst xmlns:p="http://schemas.openxmlformats.org/presentationml/2006/main">
  <p:tag name="AS_UNIQUEID" val="2179"/>
</p:tagLst>
</file>

<file path=ppt/tags/tag1194.xml><?xml version="1.0" encoding="utf-8"?>
<p:tagLst xmlns:p="http://schemas.openxmlformats.org/presentationml/2006/main">
  <p:tag name="AS_UNIQUEID" val="2180"/>
</p:tagLst>
</file>

<file path=ppt/tags/tag1195.xml><?xml version="1.0" encoding="utf-8"?>
<p:tagLst xmlns:p="http://schemas.openxmlformats.org/presentationml/2006/main">
  <p:tag name="AS_UNIQUEID" val="2181"/>
</p:tagLst>
</file>

<file path=ppt/tags/tag1196.xml><?xml version="1.0" encoding="utf-8"?>
<p:tagLst xmlns:p="http://schemas.openxmlformats.org/presentationml/2006/main">
  <p:tag name="AS_UNIQUEID" val="2182"/>
</p:tagLst>
</file>

<file path=ppt/tags/tag1197.xml><?xml version="1.0" encoding="utf-8"?>
<p:tagLst xmlns:p="http://schemas.openxmlformats.org/presentationml/2006/main">
  <p:tag name="AS_UNIQUEID" val="2183"/>
</p:tagLst>
</file>

<file path=ppt/tags/tag1198.xml><?xml version="1.0" encoding="utf-8"?>
<p:tagLst xmlns:p="http://schemas.openxmlformats.org/presentationml/2006/main">
  <p:tag name="AS_UNIQUEID" val="2184"/>
</p:tagLst>
</file>

<file path=ppt/tags/tag1199.xml><?xml version="1.0" encoding="utf-8"?>
<p:tagLst xmlns:p="http://schemas.openxmlformats.org/presentationml/2006/main">
  <p:tag name="AS_UNIQUEID" val="2185"/>
</p:tagLst>
</file>

<file path=ppt/tags/tag1200.xml><?xml version="1.0" encoding="utf-8"?>
<p:tagLst xmlns:p="http://schemas.openxmlformats.org/presentationml/2006/main">
  <p:tag name="AS_UNIQUEID" val="2186"/>
</p:tagLst>
</file>

<file path=ppt/tags/tag1201.xml><?xml version="1.0" encoding="utf-8"?>
<p:tagLst xmlns:p="http://schemas.openxmlformats.org/presentationml/2006/main">
  <p:tag name="AS_UNIQUEID" val="2187"/>
</p:tagLst>
</file>

<file path=ppt/tags/tag1202.xml><?xml version="1.0" encoding="utf-8"?>
<p:tagLst xmlns:p="http://schemas.openxmlformats.org/presentationml/2006/main">
  <p:tag name="AS_UNIQUEID" val="2188"/>
</p:tagLst>
</file>

<file path=ppt/tags/tag1203.xml><?xml version="1.0" encoding="utf-8"?>
<p:tagLst xmlns:p="http://schemas.openxmlformats.org/presentationml/2006/main">
  <p:tag name="AS_UNIQUEID" val="2189"/>
</p:tagLst>
</file>

<file path=ppt/tags/tag1204.xml><?xml version="1.0" encoding="utf-8"?>
<p:tagLst xmlns:p="http://schemas.openxmlformats.org/presentationml/2006/main">
  <p:tag name="AS_UNIQUEID" val="2190"/>
</p:tagLst>
</file>

<file path=ppt/tags/tag1205.xml><?xml version="1.0" encoding="utf-8"?>
<p:tagLst xmlns:p="http://schemas.openxmlformats.org/presentationml/2006/main">
  <p:tag name="AS_UNIQUEID" val="2191"/>
</p:tagLst>
</file>

<file path=ppt/tags/tag1206.xml><?xml version="1.0" encoding="utf-8"?>
<p:tagLst xmlns:p="http://schemas.openxmlformats.org/presentationml/2006/main">
  <p:tag name="AS_UNIQUEID" val="2192"/>
</p:tagLst>
</file>

<file path=ppt/tags/tag1207.xml><?xml version="1.0" encoding="utf-8"?>
<p:tagLst xmlns:p="http://schemas.openxmlformats.org/presentationml/2006/main">
  <p:tag name="AS_UNIQUEID" val="2193"/>
</p:tagLst>
</file>

<file path=ppt/tags/tag1208.xml><?xml version="1.0" encoding="utf-8"?>
<p:tagLst xmlns:p="http://schemas.openxmlformats.org/presentationml/2006/main">
  <p:tag name="AS_UNIQUEID" val="2194"/>
</p:tagLst>
</file>

<file path=ppt/tags/tag1209.xml><?xml version="1.0" encoding="utf-8"?>
<p:tagLst xmlns:p="http://schemas.openxmlformats.org/presentationml/2006/main">
  <p:tag name="AS_UNIQUEID" val="2195"/>
</p:tagLst>
</file>

<file path=ppt/tags/tag1210.xml><?xml version="1.0" encoding="utf-8"?>
<p:tagLst xmlns:p="http://schemas.openxmlformats.org/presentationml/2006/main">
  <p:tag name="AS_UNIQUEID" val="2196"/>
</p:tagLst>
</file>

<file path=ppt/tags/tag1211.xml><?xml version="1.0" encoding="utf-8"?>
<p:tagLst xmlns:p="http://schemas.openxmlformats.org/presentationml/2006/main">
  <p:tag name="AS_UNIQUEID" val="2197"/>
</p:tagLst>
</file>

<file path=ppt/tags/tag1212.xml><?xml version="1.0" encoding="utf-8"?>
<p:tagLst xmlns:p="http://schemas.openxmlformats.org/presentationml/2006/main">
  <p:tag name="AS_UNIQUEID" val="2198"/>
</p:tagLst>
</file>

<file path=ppt/tags/tag1213.xml><?xml version="1.0" encoding="utf-8"?>
<p:tagLst xmlns:p="http://schemas.openxmlformats.org/presentationml/2006/main">
  <p:tag name="AS_UNIQUEID" val="2199"/>
</p:tagLst>
</file>

<file path=ppt/tags/tag1214.xml><?xml version="1.0" encoding="utf-8"?>
<p:tagLst xmlns:p="http://schemas.openxmlformats.org/presentationml/2006/main">
  <p:tag name="AS_UNIQUEID" val="2200"/>
</p:tagLst>
</file>

<file path=ppt/tags/tag1215.xml><?xml version="1.0" encoding="utf-8"?>
<p:tagLst xmlns:p="http://schemas.openxmlformats.org/presentationml/2006/main">
  <p:tag name="AS_UNIQUEID" val="2201"/>
</p:tagLst>
</file>

<file path=ppt/tags/tag1216.xml><?xml version="1.0" encoding="utf-8"?>
<p:tagLst xmlns:p="http://schemas.openxmlformats.org/presentationml/2006/main">
  <p:tag name="AS_UNIQUEID" val="2202"/>
</p:tagLst>
</file>

<file path=ppt/tags/tag1217.xml><?xml version="1.0" encoding="utf-8"?>
<p:tagLst xmlns:p="http://schemas.openxmlformats.org/presentationml/2006/main">
  <p:tag name="AS_UNIQUEID" val="2203"/>
</p:tagLst>
</file>

<file path=ppt/tags/tag1218.xml><?xml version="1.0" encoding="utf-8"?>
<p:tagLst xmlns:p="http://schemas.openxmlformats.org/presentationml/2006/main">
  <p:tag name="AS_UNIQUEID" val="2204"/>
</p:tagLst>
</file>

<file path=ppt/tags/tag1219.xml><?xml version="1.0" encoding="utf-8"?>
<p:tagLst xmlns:p="http://schemas.openxmlformats.org/presentationml/2006/main">
  <p:tag name="AS_UNIQUEID" val="2205"/>
</p:tagLst>
</file>

<file path=ppt/tags/tag1220.xml><?xml version="1.0" encoding="utf-8"?>
<p:tagLst xmlns:p="http://schemas.openxmlformats.org/presentationml/2006/main">
  <p:tag name="AS_UNIQUEID" val="2206"/>
</p:tagLst>
</file>

<file path=ppt/tags/tag1221.xml><?xml version="1.0" encoding="utf-8"?>
<p:tagLst xmlns:p="http://schemas.openxmlformats.org/presentationml/2006/main">
  <p:tag name="AS_UNIQUEID" val="2207"/>
</p:tagLst>
</file>

<file path=ppt/tags/tag1222.xml><?xml version="1.0" encoding="utf-8"?>
<p:tagLst xmlns:p="http://schemas.openxmlformats.org/presentationml/2006/main">
  <p:tag name="AS_UNIQUEID" val="2208"/>
</p:tagLst>
</file>

<file path=ppt/tags/tag1223.xml><?xml version="1.0" encoding="utf-8"?>
<p:tagLst xmlns:p="http://schemas.openxmlformats.org/presentationml/2006/main">
  <p:tag name="AS_UNIQUEID" val="2209"/>
</p:tagLst>
</file>

<file path=ppt/tags/tag1224.xml><?xml version="1.0" encoding="utf-8"?>
<p:tagLst xmlns:p="http://schemas.openxmlformats.org/presentationml/2006/main">
  <p:tag name="AS_UNIQUEID" val="2210"/>
</p:tagLst>
</file>

<file path=ppt/tags/tag1225.xml><?xml version="1.0" encoding="utf-8"?>
<p:tagLst xmlns:p="http://schemas.openxmlformats.org/presentationml/2006/main">
  <p:tag name="AS_UNIQUEID" val="2211"/>
</p:tagLst>
</file>

<file path=ppt/tags/tag1226.xml><?xml version="1.0" encoding="utf-8"?>
<p:tagLst xmlns:p="http://schemas.openxmlformats.org/presentationml/2006/main">
  <p:tag name="AS_UNIQUEID" val="2212"/>
</p:tagLst>
</file>

<file path=ppt/tags/tag1227.xml><?xml version="1.0" encoding="utf-8"?>
<p:tagLst xmlns:p="http://schemas.openxmlformats.org/presentationml/2006/main">
  <p:tag name="AS_UNIQUEID" val="2213"/>
</p:tagLst>
</file>

<file path=ppt/tags/tag1228.xml><?xml version="1.0" encoding="utf-8"?>
<p:tagLst xmlns:p="http://schemas.openxmlformats.org/presentationml/2006/main">
  <p:tag name="AS_UNIQUEID" val="2214"/>
</p:tagLst>
</file>

<file path=ppt/tags/tag1229.xml><?xml version="1.0" encoding="utf-8"?>
<p:tagLst xmlns:p="http://schemas.openxmlformats.org/presentationml/2006/main">
  <p:tag name="AS_UNIQUEID" val="2215"/>
</p:tagLst>
</file>

<file path=ppt/tags/tag1230.xml><?xml version="1.0" encoding="utf-8"?>
<p:tagLst xmlns:p="http://schemas.openxmlformats.org/presentationml/2006/main">
  <p:tag name="AS_UNIQUEID" val="2216"/>
</p:tagLst>
</file>

<file path=ppt/tags/tag1231.xml><?xml version="1.0" encoding="utf-8"?>
<p:tagLst xmlns:p="http://schemas.openxmlformats.org/presentationml/2006/main">
  <p:tag name="AS_UNIQUEID" val="2217"/>
</p:tagLst>
</file>

<file path=ppt/tags/tag1232.xml><?xml version="1.0" encoding="utf-8"?>
<p:tagLst xmlns:p="http://schemas.openxmlformats.org/presentationml/2006/main">
  <p:tag name="AS_UNIQUEID" val="2218"/>
</p:tagLst>
</file>

<file path=ppt/tags/tag1233.xml><?xml version="1.0" encoding="utf-8"?>
<p:tagLst xmlns:p="http://schemas.openxmlformats.org/presentationml/2006/main">
  <p:tag name="AS_UNIQUEID" val="2219"/>
</p:tagLst>
</file>

<file path=ppt/tags/tag1234.xml><?xml version="1.0" encoding="utf-8"?>
<p:tagLst xmlns:p="http://schemas.openxmlformats.org/presentationml/2006/main">
  <p:tag name="AS_UNIQUEID" val="2220"/>
</p:tagLst>
</file>

<file path=ppt/tags/tag1235.xml><?xml version="1.0" encoding="utf-8"?>
<p:tagLst xmlns:p="http://schemas.openxmlformats.org/presentationml/2006/main">
  <p:tag name="AS_UNIQUEID" val="2221"/>
</p:tagLst>
</file>

<file path=ppt/tags/tag1236.xml><?xml version="1.0" encoding="utf-8"?>
<p:tagLst xmlns:p="http://schemas.openxmlformats.org/presentationml/2006/main">
  <p:tag name="AS_UNIQUEID" val="2222"/>
</p:tagLst>
</file>

<file path=ppt/tags/tag1237.xml><?xml version="1.0" encoding="utf-8"?>
<p:tagLst xmlns:p="http://schemas.openxmlformats.org/presentationml/2006/main">
  <p:tag name="AS_UNIQUEID" val="2223"/>
</p:tagLst>
</file>

<file path=ppt/tags/tag1238.xml><?xml version="1.0" encoding="utf-8"?>
<p:tagLst xmlns:p="http://schemas.openxmlformats.org/presentationml/2006/main">
  <p:tag name="AS_UNIQUEID" val="2224"/>
</p:tagLst>
</file>

<file path=ppt/tags/tag1239.xml><?xml version="1.0" encoding="utf-8"?>
<p:tagLst xmlns:p="http://schemas.openxmlformats.org/presentationml/2006/main">
  <p:tag name="AS_UNIQUEID" val="2225"/>
</p:tagLst>
</file>

<file path=ppt/tags/tag1240.xml><?xml version="1.0" encoding="utf-8"?>
<p:tagLst xmlns:p="http://schemas.openxmlformats.org/presentationml/2006/main">
  <p:tag name="AS_UNIQUEID" val="2226"/>
</p:tagLst>
</file>

<file path=ppt/tags/tag1241.xml><?xml version="1.0" encoding="utf-8"?>
<p:tagLst xmlns:p="http://schemas.openxmlformats.org/presentationml/2006/main">
  <p:tag name="AS_UNIQUEID" val="2227"/>
</p:tagLst>
</file>

<file path=ppt/tags/tag1242.xml><?xml version="1.0" encoding="utf-8"?>
<p:tagLst xmlns:p="http://schemas.openxmlformats.org/presentationml/2006/main">
  <p:tag name="AS_UNIQUEID" val="2228"/>
</p:tagLst>
</file>

<file path=ppt/tags/tag1243.xml><?xml version="1.0" encoding="utf-8"?>
<p:tagLst xmlns:p="http://schemas.openxmlformats.org/presentationml/2006/main">
  <p:tag name="AS_UNIQUEID" val="2229"/>
</p:tagLst>
</file>

<file path=ppt/tags/tag1244.xml><?xml version="1.0" encoding="utf-8"?>
<p:tagLst xmlns:p="http://schemas.openxmlformats.org/presentationml/2006/main">
  <p:tag name="AS_UNIQUEID" val="2230"/>
</p:tagLst>
</file>

<file path=ppt/tags/tag1245.xml><?xml version="1.0" encoding="utf-8"?>
<p:tagLst xmlns:p="http://schemas.openxmlformats.org/presentationml/2006/main">
  <p:tag name="AS_UNIQUEID" val="2231"/>
</p:tagLst>
</file>

<file path=ppt/tags/tag1246.xml><?xml version="1.0" encoding="utf-8"?>
<p:tagLst xmlns:p="http://schemas.openxmlformats.org/presentationml/2006/main">
  <p:tag name="AS_UNIQUEID" val="2232"/>
</p:tagLst>
</file>

<file path=ppt/tags/tag1247.xml><?xml version="1.0" encoding="utf-8"?>
<p:tagLst xmlns:p="http://schemas.openxmlformats.org/presentationml/2006/main">
  <p:tag name="AS_UNIQUEID" val="2233"/>
</p:tagLst>
</file>

<file path=ppt/tags/tag1248.xml><?xml version="1.0" encoding="utf-8"?>
<p:tagLst xmlns:p="http://schemas.openxmlformats.org/presentationml/2006/main">
  <p:tag name="AS_UNIQUEID" val="2234"/>
</p:tagLst>
</file>

<file path=ppt/tags/tag1249.xml><?xml version="1.0" encoding="utf-8"?>
<p:tagLst xmlns:p="http://schemas.openxmlformats.org/presentationml/2006/main">
  <p:tag name="AS_UNIQUEID" val="2235"/>
</p:tagLst>
</file>

<file path=ppt/tags/tag1250.xml><?xml version="1.0" encoding="utf-8"?>
<p:tagLst xmlns:p="http://schemas.openxmlformats.org/presentationml/2006/main">
  <p:tag name="AS_UNIQUEID" val="2236"/>
</p:tagLst>
</file>

<file path=ppt/tags/tag1251.xml><?xml version="1.0" encoding="utf-8"?>
<p:tagLst xmlns:p="http://schemas.openxmlformats.org/presentationml/2006/main">
  <p:tag name="AS_UNIQUEID" val="2237"/>
</p:tagLst>
</file>

<file path=ppt/tags/tag1252.xml><?xml version="1.0" encoding="utf-8"?>
<p:tagLst xmlns:p="http://schemas.openxmlformats.org/presentationml/2006/main">
  <p:tag name="AS_UNIQUEID" val="2238"/>
</p:tagLst>
</file>

<file path=ppt/tags/tag1253.xml><?xml version="1.0" encoding="utf-8"?>
<p:tagLst xmlns:p="http://schemas.openxmlformats.org/presentationml/2006/main">
  <p:tag name="AS_UNIQUEID" val="2239"/>
</p:tagLst>
</file>

<file path=ppt/tags/tag1254.xml><?xml version="1.0" encoding="utf-8"?>
<p:tagLst xmlns:p="http://schemas.openxmlformats.org/presentationml/2006/main">
  <p:tag name="AS_UNIQUEID" val="2240"/>
</p:tagLst>
</file>

<file path=ppt/tags/tag1255.xml><?xml version="1.0" encoding="utf-8"?>
<p:tagLst xmlns:p="http://schemas.openxmlformats.org/presentationml/2006/main">
  <p:tag name="AS_UNIQUEID" val="2241"/>
</p:tagLst>
</file>

<file path=ppt/tags/tag1256.xml><?xml version="1.0" encoding="utf-8"?>
<p:tagLst xmlns:p="http://schemas.openxmlformats.org/presentationml/2006/main">
  <p:tag name="AS_UNIQUEID" val="2242"/>
</p:tagLst>
</file>

<file path=ppt/tags/tag1257.xml><?xml version="1.0" encoding="utf-8"?>
<p:tagLst xmlns:p="http://schemas.openxmlformats.org/presentationml/2006/main">
  <p:tag name="AS_UNIQUEID" val="2243"/>
</p:tagLst>
</file>

<file path=ppt/tags/tag1258.xml><?xml version="1.0" encoding="utf-8"?>
<p:tagLst xmlns:p="http://schemas.openxmlformats.org/presentationml/2006/main">
  <p:tag name="AS_UNIQUEID" val="2244"/>
</p:tagLst>
</file>

<file path=ppt/tags/tag1259.xml><?xml version="1.0" encoding="utf-8"?>
<p:tagLst xmlns:p="http://schemas.openxmlformats.org/presentationml/2006/main">
  <p:tag name="AS_UNIQUEID" val="2245"/>
</p:tagLst>
</file>

<file path=ppt/tags/tag1260.xml><?xml version="1.0" encoding="utf-8"?>
<p:tagLst xmlns:p="http://schemas.openxmlformats.org/presentationml/2006/main">
  <p:tag name="AS_UNIQUEID" val="2246"/>
</p:tagLst>
</file>

<file path=ppt/tags/tag1261.xml><?xml version="1.0" encoding="utf-8"?>
<p:tagLst xmlns:p="http://schemas.openxmlformats.org/presentationml/2006/main">
  <p:tag name="AS_UNIQUEID" val="2247"/>
</p:tagLst>
</file>

<file path=ppt/tags/tag1262.xml><?xml version="1.0" encoding="utf-8"?>
<p:tagLst xmlns:p="http://schemas.openxmlformats.org/presentationml/2006/main">
  <p:tag name="AS_UNIQUEID" val="2248"/>
</p:tagLst>
</file>

<file path=ppt/tags/tag1263.xml><?xml version="1.0" encoding="utf-8"?>
<p:tagLst xmlns:p="http://schemas.openxmlformats.org/presentationml/2006/main">
  <p:tag name="AS_UNIQUEID" val="2249"/>
</p:tagLst>
</file>

<file path=ppt/tags/tag1264.xml><?xml version="1.0" encoding="utf-8"?>
<p:tagLst xmlns:p="http://schemas.openxmlformats.org/presentationml/2006/main">
  <p:tag name="AS_UNIQUEID" val="2250"/>
</p:tagLst>
</file>

<file path=ppt/tags/tag1265.xml><?xml version="1.0" encoding="utf-8"?>
<p:tagLst xmlns:p="http://schemas.openxmlformats.org/presentationml/2006/main">
  <p:tag name="AS_UNIQUEID" val="2251"/>
</p:tagLst>
</file>

<file path=ppt/tags/tag1266.xml><?xml version="1.0" encoding="utf-8"?>
<p:tagLst xmlns:p="http://schemas.openxmlformats.org/presentationml/2006/main">
  <p:tag name="AS_UNIQUEID" val="2252"/>
</p:tagLst>
</file>

<file path=ppt/tags/tag1267.xml><?xml version="1.0" encoding="utf-8"?>
<p:tagLst xmlns:p="http://schemas.openxmlformats.org/presentationml/2006/main">
  <p:tag name="AS_UNIQUEID" val="2253"/>
</p:tagLst>
</file>

<file path=ppt/tags/tag1268.xml><?xml version="1.0" encoding="utf-8"?>
<p:tagLst xmlns:p="http://schemas.openxmlformats.org/presentationml/2006/main">
  <p:tag name="AS_UNIQUEID" val="2254"/>
</p:tagLst>
</file>

<file path=ppt/tags/tag1269.xml><?xml version="1.0" encoding="utf-8"?>
<p:tagLst xmlns:p="http://schemas.openxmlformats.org/presentationml/2006/main">
  <p:tag name="AS_UNIQUEID" val="2255"/>
</p:tagLst>
</file>

<file path=ppt/tags/tag1270.xml><?xml version="1.0" encoding="utf-8"?>
<p:tagLst xmlns:p="http://schemas.openxmlformats.org/presentationml/2006/main">
  <p:tag name="AS_UNIQUEID" val="2256"/>
</p:tagLst>
</file>

<file path=ppt/tags/tag1271.xml><?xml version="1.0" encoding="utf-8"?>
<p:tagLst xmlns:p="http://schemas.openxmlformats.org/presentationml/2006/main">
  <p:tag name="AS_UNIQUEID" val="2257"/>
</p:tagLst>
</file>

<file path=ppt/tags/tag1272.xml><?xml version="1.0" encoding="utf-8"?>
<p:tagLst xmlns:p="http://schemas.openxmlformats.org/presentationml/2006/main">
  <p:tag name="AS_UNIQUEID" val="2258"/>
</p:tagLst>
</file>

<file path=ppt/tags/tag1273.xml><?xml version="1.0" encoding="utf-8"?>
<p:tagLst xmlns:p="http://schemas.openxmlformats.org/presentationml/2006/main">
  <p:tag name="AS_UNIQUEID" val="2259"/>
</p:tagLst>
</file>

<file path=ppt/tags/tag1274.xml><?xml version="1.0" encoding="utf-8"?>
<p:tagLst xmlns:p="http://schemas.openxmlformats.org/presentationml/2006/main">
  <p:tag name="AS_UNIQUEID" val="2260"/>
</p:tagLst>
</file>

<file path=ppt/tags/tag1275.xml><?xml version="1.0" encoding="utf-8"?>
<p:tagLst xmlns:p="http://schemas.openxmlformats.org/presentationml/2006/main">
  <p:tag name="AS_UNIQUEID" val="2261"/>
</p:tagLst>
</file>

<file path=ppt/tags/tag1276.xml><?xml version="1.0" encoding="utf-8"?>
<p:tagLst xmlns:p="http://schemas.openxmlformats.org/presentationml/2006/main">
  <p:tag name="AS_UNIQUEID" val="2262"/>
</p:tagLst>
</file>

<file path=ppt/tags/tag1277.xml><?xml version="1.0" encoding="utf-8"?>
<p:tagLst xmlns:p="http://schemas.openxmlformats.org/presentationml/2006/main">
  <p:tag name="AS_UNIQUEID" val="2263"/>
</p:tagLst>
</file>

<file path=ppt/tags/tag1278.xml><?xml version="1.0" encoding="utf-8"?>
<p:tagLst xmlns:p="http://schemas.openxmlformats.org/presentationml/2006/main">
  <p:tag name="AS_UNIQUEID" val="2264"/>
</p:tagLst>
</file>

<file path=ppt/tags/tag1279.xml><?xml version="1.0" encoding="utf-8"?>
<p:tagLst xmlns:p="http://schemas.openxmlformats.org/presentationml/2006/main">
  <p:tag name="AS_UNIQUEID" val="2265"/>
</p:tagLst>
</file>

<file path=ppt/tags/tag1280.xml><?xml version="1.0" encoding="utf-8"?>
<p:tagLst xmlns:p="http://schemas.openxmlformats.org/presentationml/2006/main">
  <p:tag name="AS_UNIQUEID" val="2266"/>
</p:tagLst>
</file>

<file path=ppt/tags/tag1281.xml><?xml version="1.0" encoding="utf-8"?>
<p:tagLst xmlns:p="http://schemas.openxmlformats.org/presentationml/2006/main">
  <p:tag name="AS_UNIQUEID" val="2267"/>
</p:tagLst>
</file>

<file path=ppt/tags/tag1282.xml><?xml version="1.0" encoding="utf-8"?>
<p:tagLst xmlns:p="http://schemas.openxmlformats.org/presentationml/2006/main">
  <p:tag name="AS_UNIQUEID" val="2268"/>
</p:tagLst>
</file>

<file path=ppt/tags/tag1283.xml><?xml version="1.0" encoding="utf-8"?>
<p:tagLst xmlns:p="http://schemas.openxmlformats.org/presentationml/2006/main">
  <p:tag name="AS_UNIQUEID" val="2269"/>
</p:tagLst>
</file>

<file path=ppt/tags/tag1284.xml><?xml version="1.0" encoding="utf-8"?>
<p:tagLst xmlns:p="http://schemas.openxmlformats.org/presentationml/2006/main">
  <p:tag name="AS_UNIQUEID" val="2270"/>
</p:tagLst>
</file>

<file path=ppt/tags/tag1285.xml><?xml version="1.0" encoding="utf-8"?>
<p:tagLst xmlns:p="http://schemas.openxmlformats.org/presentationml/2006/main">
  <p:tag name="AS_UNIQUEID" val="2271"/>
</p:tagLst>
</file>

<file path=ppt/tags/tag1286.xml><?xml version="1.0" encoding="utf-8"?>
<p:tagLst xmlns:p="http://schemas.openxmlformats.org/presentationml/2006/main">
  <p:tag name="AS_UNIQUEID" val="2272"/>
</p:tagLst>
</file>

<file path=ppt/tags/tag1287.xml><?xml version="1.0" encoding="utf-8"?>
<p:tagLst xmlns:p="http://schemas.openxmlformats.org/presentationml/2006/main">
  <p:tag name="AS_UNIQUEID" val="2273"/>
</p:tagLst>
</file>

<file path=ppt/tags/tag1288.xml><?xml version="1.0" encoding="utf-8"?>
<p:tagLst xmlns:p="http://schemas.openxmlformats.org/presentationml/2006/main">
  <p:tag name="AS_UNIQUEID" val="2274"/>
</p:tagLst>
</file>

<file path=ppt/tags/tag1289.xml><?xml version="1.0" encoding="utf-8"?>
<p:tagLst xmlns:p="http://schemas.openxmlformats.org/presentationml/2006/main">
  <p:tag name="AS_UNIQUEID" val="2275"/>
</p:tagLst>
</file>

<file path=ppt/tags/tag1290.xml><?xml version="1.0" encoding="utf-8"?>
<p:tagLst xmlns:p="http://schemas.openxmlformats.org/presentationml/2006/main">
  <p:tag name="AS_UNIQUEID" val="2276"/>
</p:tagLst>
</file>

<file path=ppt/tags/tag1291.xml><?xml version="1.0" encoding="utf-8"?>
<p:tagLst xmlns:p="http://schemas.openxmlformats.org/presentationml/2006/main">
  <p:tag name="AS_UNIQUEID" val="2277"/>
</p:tagLst>
</file>

<file path=ppt/tags/tag1292.xml><?xml version="1.0" encoding="utf-8"?>
<p:tagLst xmlns:p="http://schemas.openxmlformats.org/presentationml/2006/main">
  <p:tag name="AS_UNIQUEID" val="2278"/>
</p:tagLst>
</file>

<file path=ppt/tags/tag1293.xml><?xml version="1.0" encoding="utf-8"?>
<p:tagLst xmlns:p="http://schemas.openxmlformats.org/presentationml/2006/main">
  <p:tag name="AS_UNIQUEID" val="2279"/>
</p:tagLst>
</file>

<file path=ppt/tags/tag1294.xml><?xml version="1.0" encoding="utf-8"?>
<p:tagLst xmlns:p="http://schemas.openxmlformats.org/presentationml/2006/main">
  <p:tag name="AS_UNIQUEID" val="2280"/>
</p:tagLst>
</file>

<file path=ppt/tags/tag1295.xml><?xml version="1.0" encoding="utf-8"?>
<p:tagLst xmlns:p="http://schemas.openxmlformats.org/presentationml/2006/main">
  <p:tag name="AS_UNIQUEID" val="2281"/>
</p:tagLst>
</file>

<file path=ppt/tags/tag1296.xml><?xml version="1.0" encoding="utf-8"?>
<p:tagLst xmlns:p="http://schemas.openxmlformats.org/presentationml/2006/main">
  <p:tag name="AS_UNIQUEID" val="2282"/>
</p:tagLst>
</file>

<file path=ppt/tags/tag1297.xml><?xml version="1.0" encoding="utf-8"?>
<p:tagLst xmlns:p="http://schemas.openxmlformats.org/presentationml/2006/main">
  <p:tag name="AS_UNIQUEID" val="2283"/>
</p:tagLst>
</file>

<file path=ppt/tags/tag1298.xml><?xml version="1.0" encoding="utf-8"?>
<p:tagLst xmlns:p="http://schemas.openxmlformats.org/presentationml/2006/main">
  <p:tag name="AS_UNIQUEID" val="2284"/>
</p:tagLst>
</file>

<file path=ppt/tags/tag1299.xml><?xml version="1.0" encoding="utf-8"?>
<p:tagLst xmlns:p="http://schemas.openxmlformats.org/presentationml/2006/main">
  <p:tag name="AS_UNIQUEID" val="2285"/>
</p:tagLst>
</file>

<file path=ppt/tags/tag1300.xml><?xml version="1.0" encoding="utf-8"?>
<p:tagLst xmlns:p="http://schemas.openxmlformats.org/presentationml/2006/main">
  <p:tag name="AS_UNIQUEID" val="2286"/>
</p:tagLst>
</file>

<file path=ppt/tags/tag1301.xml><?xml version="1.0" encoding="utf-8"?>
<p:tagLst xmlns:p="http://schemas.openxmlformats.org/presentationml/2006/main">
  <p:tag name="AS_UNIQUEID" val="2287"/>
</p:tagLst>
</file>

<file path=ppt/tags/tag1302.xml><?xml version="1.0" encoding="utf-8"?>
<p:tagLst xmlns:p="http://schemas.openxmlformats.org/presentationml/2006/main">
  <p:tag name="AS_UNIQUEID" val="2288"/>
</p:tagLst>
</file>

<file path=ppt/tags/tag1303.xml><?xml version="1.0" encoding="utf-8"?>
<p:tagLst xmlns:p="http://schemas.openxmlformats.org/presentationml/2006/main">
  <p:tag name="AS_UNIQUEID" val="2289"/>
</p:tagLst>
</file>

<file path=ppt/tags/tag1304.xml><?xml version="1.0" encoding="utf-8"?>
<p:tagLst xmlns:p="http://schemas.openxmlformats.org/presentationml/2006/main">
  <p:tag name="AS_UNIQUEID" val="2290"/>
</p:tagLst>
</file>

<file path=ppt/tags/tag1305.xml><?xml version="1.0" encoding="utf-8"?>
<p:tagLst xmlns:p="http://schemas.openxmlformats.org/presentationml/2006/main">
  <p:tag name="AS_UNIQUEID" val="2291"/>
</p:tagLst>
</file>

<file path=ppt/tags/tag1306.xml><?xml version="1.0" encoding="utf-8"?>
<p:tagLst xmlns:p="http://schemas.openxmlformats.org/presentationml/2006/main">
  <p:tag name="AS_UNIQUEID" val="2292"/>
</p:tagLst>
</file>

<file path=ppt/tags/tag1307.xml><?xml version="1.0" encoding="utf-8"?>
<p:tagLst xmlns:p="http://schemas.openxmlformats.org/presentationml/2006/main">
  <p:tag name="AS_UNIQUEID" val="2293"/>
</p:tagLst>
</file>

<file path=ppt/tags/tag1308.xml><?xml version="1.0" encoding="utf-8"?>
<p:tagLst xmlns:p="http://schemas.openxmlformats.org/presentationml/2006/main">
  <p:tag name="AS_UNIQUEID" val="2294"/>
</p:tagLst>
</file>

<file path=ppt/tags/tag1309.xml><?xml version="1.0" encoding="utf-8"?>
<p:tagLst xmlns:p="http://schemas.openxmlformats.org/presentationml/2006/main">
  <p:tag name="AS_UNIQUEID" val="2295"/>
</p:tagLst>
</file>

<file path=ppt/tags/tag1310.xml><?xml version="1.0" encoding="utf-8"?>
<p:tagLst xmlns:p="http://schemas.openxmlformats.org/presentationml/2006/main">
  <p:tag name="AS_UNIQUEID" val="2296"/>
</p:tagLst>
</file>

<file path=ppt/tags/tag1311.xml><?xml version="1.0" encoding="utf-8"?>
<p:tagLst xmlns:p="http://schemas.openxmlformats.org/presentationml/2006/main">
  <p:tag name="AS_UNIQUEID" val="2297"/>
</p:tagLst>
</file>

<file path=ppt/tags/tag1312.xml><?xml version="1.0" encoding="utf-8"?>
<p:tagLst xmlns:p="http://schemas.openxmlformats.org/presentationml/2006/main">
  <p:tag name="AS_UNIQUEID" val="2298"/>
</p:tagLst>
</file>

<file path=ppt/tags/tag1313.xml><?xml version="1.0" encoding="utf-8"?>
<p:tagLst xmlns:p="http://schemas.openxmlformats.org/presentationml/2006/main">
  <p:tag name="AS_UNIQUEID" val="2299"/>
</p:tagLst>
</file>

<file path=ppt/tags/tag1314.xml><?xml version="1.0" encoding="utf-8"?>
<p:tagLst xmlns:p="http://schemas.openxmlformats.org/presentationml/2006/main">
  <p:tag name="AS_UNIQUEID" val="2300"/>
</p:tagLst>
</file>

<file path=ppt/tags/tag1315.xml><?xml version="1.0" encoding="utf-8"?>
<p:tagLst xmlns:p="http://schemas.openxmlformats.org/presentationml/2006/main">
  <p:tag name="AS_UNIQUEID" val="2301"/>
</p:tagLst>
</file>

<file path=ppt/tags/tag1316.xml><?xml version="1.0" encoding="utf-8"?>
<p:tagLst xmlns:p="http://schemas.openxmlformats.org/presentationml/2006/main">
  <p:tag name="AS_UNIQUEID" val="2302"/>
</p:tagLst>
</file>

<file path=ppt/tags/tag1317.xml><?xml version="1.0" encoding="utf-8"?>
<p:tagLst xmlns:p="http://schemas.openxmlformats.org/presentationml/2006/main">
  <p:tag name="AS_UNIQUEID" val="2303"/>
</p:tagLst>
</file>

<file path=ppt/tags/tag1318.xml><?xml version="1.0" encoding="utf-8"?>
<p:tagLst xmlns:p="http://schemas.openxmlformats.org/presentationml/2006/main">
  <p:tag name="AS_UNIQUEID" val="2304"/>
</p:tagLst>
</file>

<file path=ppt/tags/tag1319.xml><?xml version="1.0" encoding="utf-8"?>
<p:tagLst xmlns:p="http://schemas.openxmlformats.org/presentationml/2006/main">
  <p:tag name="AS_UNIQUEID" val="2305"/>
</p:tagLst>
</file>

<file path=ppt/tags/tag1320.xml><?xml version="1.0" encoding="utf-8"?>
<p:tagLst xmlns:p="http://schemas.openxmlformats.org/presentationml/2006/main">
  <p:tag name="AS_UNIQUEID" val="2306"/>
</p:tagLst>
</file>

<file path=ppt/tags/tag1321.xml><?xml version="1.0" encoding="utf-8"?>
<p:tagLst xmlns:p="http://schemas.openxmlformats.org/presentationml/2006/main">
  <p:tag name="AS_UNIQUEID" val="2307"/>
</p:tagLst>
</file>

<file path=ppt/tags/tag1322.xml><?xml version="1.0" encoding="utf-8"?>
<p:tagLst xmlns:p="http://schemas.openxmlformats.org/presentationml/2006/main">
  <p:tag name="AS_UNIQUEID" val="2308"/>
</p:tagLst>
</file>

<file path=ppt/tags/tag1323.xml><?xml version="1.0" encoding="utf-8"?>
<p:tagLst xmlns:p="http://schemas.openxmlformats.org/presentationml/2006/main">
  <p:tag name="AS_UNIQUEID" val="2309"/>
</p:tagLst>
</file>

<file path=ppt/tags/tag1324.xml><?xml version="1.0" encoding="utf-8"?>
<p:tagLst xmlns:p="http://schemas.openxmlformats.org/presentationml/2006/main">
  <p:tag name="AS_UNIQUEID" val="2310"/>
</p:tagLst>
</file>

<file path=ppt/tags/tag1325.xml><?xml version="1.0" encoding="utf-8"?>
<p:tagLst xmlns:p="http://schemas.openxmlformats.org/presentationml/2006/main">
  <p:tag name="AS_UNIQUEID" val="2311"/>
</p:tagLst>
</file>

<file path=ppt/tags/tag1326.xml><?xml version="1.0" encoding="utf-8"?>
<p:tagLst xmlns:p="http://schemas.openxmlformats.org/presentationml/2006/main">
  <p:tag name="AS_UNIQUEID" val="2312"/>
</p:tagLst>
</file>

<file path=ppt/tags/tag1327.xml><?xml version="1.0" encoding="utf-8"?>
<p:tagLst xmlns:p="http://schemas.openxmlformats.org/presentationml/2006/main">
  <p:tag name="AS_UNIQUEID" val="2313"/>
</p:tagLst>
</file>

<file path=ppt/tags/tag1328.xml><?xml version="1.0" encoding="utf-8"?>
<p:tagLst xmlns:p="http://schemas.openxmlformats.org/presentationml/2006/main">
  <p:tag name="AS_UNIQUEID" val="2314"/>
</p:tagLst>
</file>

<file path=ppt/tags/tag1329.xml><?xml version="1.0" encoding="utf-8"?>
<p:tagLst xmlns:p="http://schemas.openxmlformats.org/presentationml/2006/main">
  <p:tag name="AS_UNIQUEID" val="2315"/>
</p:tagLst>
</file>

<file path=ppt/tags/tag1330.xml><?xml version="1.0" encoding="utf-8"?>
<p:tagLst xmlns:p="http://schemas.openxmlformats.org/presentationml/2006/main">
  <p:tag name="AS_UNIQUEID" val="2316"/>
</p:tagLst>
</file>

<file path=ppt/tags/tag1331.xml><?xml version="1.0" encoding="utf-8"?>
<p:tagLst xmlns:p="http://schemas.openxmlformats.org/presentationml/2006/main">
  <p:tag name="AS_UNIQUEID" val="2317"/>
</p:tagLst>
</file>

<file path=ppt/tags/tag1332.xml><?xml version="1.0" encoding="utf-8"?>
<p:tagLst xmlns:p="http://schemas.openxmlformats.org/presentationml/2006/main">
  <p:tag name="AS_UNIQUEID" val="2318"/>
</p:tagLst>
</file>

<file path=ppt/tags/tag1333.xml><?xml version="1.0" encoding="utf-8"?>
<p:tagLst xmlns:p="http://schemas.openxmlformats.org/presentationml/2006/main">
  <p:tag name="AS_UNIQUEID" val="2319"/>
</p:tagLst>
</file>

<file path=ppt/tags/tag1334.xml><?xml version="1.0" encoding="utf-8"?>
<p:tagLst xmlns:p="http://schemas.openxmlformats.org/presentationml/2006/main">
  <p:tag name="AS_UNIQUEID" val="2320"/>
</p:tagLst>
</file>

<file path=ppt/tags/tag1335.xml><?xml version="1.0" encoding="utf-8"?>
<p:tagLst xmlns:p="http://schemas.openxmlformats.org/presentationml/2006/main">
  <p:tag name="AS_UNIQUEID" val="2321"/>
</p:tagLst>
</file>

<file path=ppt/tags/tag1336.xml><?xml version="1.0" encoding="utf-8"?>
<p:tagLst xmlns:p="http://schemas.openxmlformats.org/presentationml/2006/main">
  <p:tag name="AS_UNIQUEID" val="2322"/>
</p:tagLst>
</file>

<file path=ppt/tags/tag1337.xml><?xml version="1.0" encoding="utf-8"?>
<p:tagLst xmlns:p="http://schemas.openxmlformats.org/presentationml/2006/main">
  <p:tag name="AS_UNIQUEID" val="2323"/>
</p:tagLst>
</file>

<file path=ppt/tags/tag1338.xml><?xml version="1.0" encoding="utf-8"?>
<p:tagLst xmlns:p="http://schemas.openxmlformats.org/presentationml/2006/main">
  <p:tag name="AS_UNIQUEID" val="2324"/>
</p:tagLst>
</file>

<file path=ppt/tags/tag1339.xml><?xml version="1.0" encoding="utf-8"?>
<p:tagLst xmlns:p="http://schemas.openxmlformats.org/presentationml/2006/main">
  <p:tag name="AS_UNIQUEID" val="2325"/>
</p:tagLst>
</file>

<file path=ppt/tags/tag1340.xml><?xml version="1.0" encoding="utf-8"?>
<p:tagLst xmlns:p="http://schemas.openxmlformats.org/presentationml/2006/main">
  <p:tag name="AS_UNIQUEID" val="2326"/>
</p:tagLst>
</file>

<file path=ppt/tags/tag1341.xml><?xml version="1.0" encoding="utf-8"?>
<p:tagLst xmlns:p="http://schemas.openxmlformats.org/presentationml/2006/main">
  <p:tag name="AS_UNIQUEID" val="2327"/>
</p:tagLst>
</file>

<file path=ppt/tags/tag1342.xml><?xml version="1.0" encoding="utf-8"?>
<p:tagLst xmlns:p="http://schemas.openxmlformats.org/presentationml/2006/main">
  <p:tag name="AS_UNIQUEID" val="2328"/>
</p:tagLst>
</file>

<file path=ppt/tags/tag1343.xml><?xml version="1.0" encoding="utf-8"?>
<p:tagLst xmlns:p="http://schemas.openxmlformats.org/presentationml/2006/main">
  <p:tag name="AS_UNIQUEID" val="2329"/>
</p:tagLst>
</file>

<file path=ppt/tags/tag1344.xml><?xml version="1.0" encoding="utf-8"?>
<p:tagLst xmlns:p="http://schemas.openxmlformats.org/presentationml/2006/main">
  <p:tag name="AS_UNIQUEID" val="2330"/>
</p:tagLst>
</file>

<file path=ppt/tags/tag1345.xml><?xml version="1.0" encoding="utf-8"?>
<p:tagLst xmlns:p="http://schemas.openxmlformats.org/presentationml/2006/main">
  <p:tag name="AS_UNIQUEID" val="2331"/>
</p:tagLst>
</file>

<file path=ppt/tags/tag1346.xml><?xml version="1.0" encoding="utf-8"?>
<p:tagLst xmlns:p="http://schemas.openxmlformats.org/presentationml/2006/main">
  <p:tag name="AS_UNIQUEID" val="2332"/>
</p:tagLst>
</file>

<file path=ppt/tags/tag1347.xml><?xml version="1.0" encoding="utf-8"?>
<p:tagLst xmlns:p="http://schemas.openxmlformats.org/presentationml/2006/main">
  <p:tag name="AS_UNIQUEID" val="2333"/>
</p:tagLst>
</file>

<file path=ppt/tags/tag1348.xml><?xml version="1.0" encoding="utf-8"?>
<p:tagLst xmlns:p="http://schemas.openxmlformats.org/presentationml/2006/main">
  <p:tag name="AS_UNIQUEID" val="2334"/>
</p:tagLst>
</file>

<file path=ppt/tags/tag1349.xml><?xml version="1.0" encoding="utf-8"?>
<p:tagLst xmlns:p="http://schemas.openxmlformats.org/presentationml/2006/main">
  <p:tag name="AS_UNIQUEID" val="2335"/>
</p:tagLst>
</file>

<file path=ppt/tags/tag1350.xml><?xml version="1.0" encoding="utf-8"?>
<p:tagLst xmlns:p="http://schemas.openxmlformats.org/presentationml/2006/main">
  <p:tag name="AS_UNIQUEID" val="2336"/>
</p:tagLst>
</file>

<file path=ppt/tags/tag1351.xml><?xml version="1.0" encoding="utf-8"?>
<p:tagLst xmlns:p="http://schemas.openxmlformats.org/presentationml/2006/main">
  <p:tag name="AS_UNIQUEID" val="2337"/>
</p:tagLst>
</file>

<file path=ppt/tags/tag1352.xml><?xml version="1.0" encoding="utf-8"?>
<p:tagLst xmlns:p="http://schemas.openxmlformats.org/presentationml/2006/main">
  <p:tag name="AS_UNIQUEID" val="2338"/>
</p:tagLst>
</file>

<file path=ppt/tags/tag1353.xml><?xml version="1.0" encoding="utf-8"?>
<p:tagLst xmlns:p="http://schemas.openxmlformats.org/presentationml/2006/main">
  <p:tag name="AS_UNIQUEID" val="2339"/>
</p:tagLst>
</file>

<file path=ppt/tags/tag1354.xml><?xml version="1.0" encoding="utf-8"?>
<p:tagLst xmlns:p="http://schemas.openxmlformats.org/presentationml/2006/main">
  <p:tag name="AS_UNIQUEID" val="2340"/>
</p:tagLst>
</file>

<file path=ppt/tags/tag1355.xml><?xml version="1.0" encoding="utf-8"?>
<p:tagLst xmlns:p="http://schemas.openxmlformats.org/presentationml/2006/main">
  <p:tag name="AS_UNIQUEID" val="2341"/>
</p:tagLst>
</file>

<file path=ppt/tags/tag1356.xml><?xml version="1.0" encoding="utf-8"?>
<p:tagLst xmlns:p="http://schemas.openxmlformats.org/presentationml/2006/main">
  <p:tag name="AS_UNIQUEID" val="2342"/>
</p:tagLst>
</file>

<file path=ppt/tags/tag1357.xml><?xml version="1.0" encoding="utf-8"?>
<p:tagLst xmlns:p="http://schemas.openxmlformats.org/presentationml/2006/main">
  <p:tag name="AS_UNIQUEID" val="2343"/>
</p:tagLst>
</file>

<file path=ppt/tags/tag1358.xml><?xml version="1.0" encoding="utf-8"?>
<p:tagLst xmlns:p="http://schemas.openxmlformats.org/presentationml/2006/main">
  <p:tag name="AS_UNIQUEID" val="2344"/>
</p:tagLst>
</file>

<file path=ppt/tags/tag1359.xml><?xml version="1.0" encoding="utf-8"?>
<p:tagLst xmlns:p="http://schemas.openxmlformats.org/presentationml/2006/main">
  <p:tag name="AS_UNIQUEID" val="2345"/>
</p:tagLst>
</file>

<file path=ppt/tags/tag1360.xml><?xml version="1.0" encoding="utf-8"?>
<p:tagLst xmlns:p="http://schemas.openxmlformats.org/presentationml/2006/main">
  <p:tag name="AS_UNIQUEID" val="2346"/>
</p:tagLst>
</file>

<file path=ppt/tags/tag1361.xml><?xml version="1.0" encoding="utf-8"?>
<p:tagLst xmlns:p="http://schemas.openxmlformats.org/presentationml/2006/main">
  <p:tag name="AS_UNIQUEID" val="2347"/>
</p:tagLst>
</file>

<file path=ppt/tags/tag1362.xml><?xml version="1.0" encoding="utf-8"?>
<p:tagLst xmlns:p="http://schemas.openxmlformats.org/presentationml/2006/main">
  <p:tag name="AS_UNIQUEID" val="2348"/>
</p:tagLst>
</file>

<file path=ppt/tags/tag1363.xml><?xml version="1.0" encoding="utf-8"?>
<p:tagLst xmlns:p="http://schemas.openxmlformats.org/presentationml/2006/main">
  <p:tag name="AS_UNIQUEID" val="2349"/>
</p:tagLst>
</file>

<file path=ppt/tags/tag1364.xml><?xml version="1.0" encoding="utf-8"?>
<p:tagLst xmlns:p="http://schemas.openxmlformats.org/presentationml/2006/main">
  <p:tag name="AS_UNIQUEID" val="2350"/>
</p:tagLst>
</file>

<file path=ppt/tags/tag1365.xml><?xml version="1.0" encoding="utf-8"?>
<p:tagLst xmlns:p="http://schemas.openxmlformats.org/presentationml/2006/main">
  <p:tag name="AS_UNIQUEID" val="2351"/>
</p:tagLst>
</file>

<file path=ppt/tags/tag1366.xml><?xml version="1.0" encoding="utf-8"?>
<p:tagLst xmlns:p="http://schemas.openxmlformats.org/presentationml/2006/main">
  <p:tag name="AS_UNIQUEID" val="2352"/>
</p:tagLst>
</file>

<file path=ppt/tags/tag1367.xml><?xml version="1.0" encoding="utf-8"?>
<p:tagLst xmlns:p="http://schemas.openxmlformats.org/presentationml/2006/main">
  <p:tag name="AS_UNIQUEID" val="2353"/>
</p:tagLst>
</file>

<file path=ppt/tags/tag1368.xml><?xml version="1.0" encoding="utf-8"?>
<p:tagLst xmlns:p="http://schemas.openxmlformats.org/presentationml/2006/main">
  <p:tag name="AS_UNIQUEID" val="2354"/>
</p:tagLst>
</file>

<file path=ppt/tags/tag1369.xml><?xml version="1.0" encoding="utf-8"?>
<p:tagLst xmlns:p="http://schemas.openxmlformats.org/presentationml/2006/main">
  <p:tag name="AS_UNIQUEID" val="2355"/>
</p:tagLst>
</file>

<file path=ppt/tags/tag1370.xml><?xml version="1.0" encoding="utf-8"?>
<p:tagLst xmlns:p="http://schemas.openxmlformats.org/presentationml/2006/main">
  <p:tag name="AS_UNIQUEID" val="2356"/>
</p:tagLst>
</file>

<file path=ppt/tags/tag1371.xml><?xml version="1.0" encoding="utf-8"?>
<p:tagLst xmlns:p="http://schemas.openxmlformats.org/presentationml/2006/main">
  <p:tag name="AS_UNIQUEID" val="2357"/>
</p:tagLst>
</file>

<file path=ppt/tags/tag1372.xml><?xml version="1.0" encoding="utf-8"?>
<p:tagLst xmlns:p="http://schemas.openxmlformats.org/presentationml/2006/main">
  <p:tag name="AS_UNIQUEID" val="2358"/>
</p:tagLst>
</file>

<file path=ppt/tags/tag1373.xml><?xml version="1.0" encoding="utf-8"?>
<p:tagLst xmlns:p="http://schemas.openxmlformats.org/presentationml/2006/main">
  <p:tag name="AS_UNIQUEID" val="2359"/>
</p:tagLst>
</file>

<file path=ppt/tags/tag1374.xml><?xml version="1.0" encoding="utf-8"?>
<p:tagLst xmlns:p="http://schemas.openxmlformats.org/presentationml/2006/main">
  <p:tag name="AS_UNIQUEID" val="2360"/>
</p:tagLst>
</file>

<file path=ppt/tags/tag1375.xml><?xml version="1.0" encoding="utf-8"?>
<p:tagLst xmlns:p="http://schemas.openxmlformats.org/presentationml/2006/main">
  <p:tag name="AS_UNIQUEID" val="2361"/>
</p:tagLst>
</file>

<file path=ppt/tags/tag1376.xml><?xml version="1.0" encoding="utf-8"?>
<p:tagLst xmlns:p="http://schemas.openxmlformats.org/presentationml/2006/main">
  <p:tag name="AS_UNIQUEID" val="2362"/>
</p:tagLst>
</file>

<file path=ppt/tags/tag1377.xml><?xml version="1.0" encoding="utf-8"?>
<p:tagLst xmlns:p="http://schemas.openxmlformats.org/presentationml/2006/main">
  <p:tag name="AS_UNIQUEID" val="2363"/>
</p:tagLst>
</file>

<file path=ppt/tags/tag1378.xml><?xml version="1.0" encoding="utf-8"?>
<p:tagLst xmlns:p="http://schemas.openxmlformats.org/presentationml/2006/main">
  <p:tag name="AS_UNIQUEID" val="2364"/>
</p:tagLst>
</file>

<file path=ppt/tags/tag1379.xml><?xml version="1.0" encoding="utf-8"?>
<p:tagLst xmlns:p="http://schemas.openxmlformats.org/presentationml/2006/main">
  <p:tag name="AS_UNIQUEID" val="2365"/>
</p:tagLst>
</file>

<file path=ppt/tags/tag1380.xml><?xml version="1.0" encoding="utf-8"?>
<p:tagLst xmlns:p="http://schemas.openxmlformats.org/presentationml/2006/main">
  <p:tag name="AS_UNIQUEID" val="2366"/>
</p:tagLst>
</file>

<file path=ppt/tags/tag1381.xml><?xml version="1.0" encoding="utf-8"?>
<p:tagLst xmlns:p="http://schemas.openxmlformats.org/presentationml/2006/main">
  <p:tag name="AS_UNIQUEID" val="2367"/>
</p:tagLst>
</file>

<file path=ppt/tags/tag1382.xml><?xml version="1.0" encoding="utf-8"?>
<p:tagLst xmlns:p="http://schemas.openxmlformats.org/presentationml/2006/main">
  <p:tag name="AS_UNIQUEID" val="2368"/>
</p:tagLst>
</file>

<file path=ppt/tags/tag1383.xml><?xml version="1.0" encoding="utf-8"?>
<p:tagLst xmlns:p="http://schemas.openxmlformats.org/presentationml/2006/main">
  <p:tag name="AS_UNIQUEID" val="2369"/>
</p:tagLst>
</file>

<file path=ppt/tags/tag1384.xml><?xml version="1.0" encoding="utf-8"?>
<p:tagLst xmlns:p="http://schemas.openxmlformats.org/presentationml/2006/main">
  <p:tag name="AS_UNIQUEID" val="2370"/>
</p:tagLst>
</file>

<file path=ppt/tags/tag1385.xml><?xml version="1.0" encoding="utf-8"?>
<p:tagLst xmlns:p="http://schemas.openxmlformats.org/presentationml/2006/main">
  <p:tag name="AS_UNIQUEID" val="2371"/>
</p:tagLst>
</file>

<file path=ppt/tags/tag1386.xml><?xml version="1.0" encoding="utf-8"?>
<p:tagLst xmlns:p="http://schemas.openxmlformats.org/presentationml/2006/main">
  <p:tag name="AS_UNIQUEID" val="2372"/>
</p:tagLst>
</file>

<file path=ppt/tags/tag1387.xml><?xml version="1.0" encoding="utf-8"?>
<p:tagLst xmlns:p="http://schemas.openxmlformats.org/presentationml/2006/main">
  <p:tag name="AS_UNIQUEID" val="2373"/>
</p:tagLst>
</file>

<file path=ppt/tags/tag1388.xml><?xml version="1.0" encoding="utf-8"?>
<p:tagLst xmlns:p="http://schemas.openxmlformats.org/presentationml/2006/main">
  <p:tag name="AS_UNIQUEID" val="2374"/>
</p:tagLst>
</file>

<file path=ppt/tags/tag1389.xml><?xml version="1.0" encoding="utf-8"?>
<p:tagLst xmlns:p="http://schemas.openxmlformats.org/presentationml/2006/main">
  <p:tag name="AS_UNIQUEID" val="2375"/>
</p:tagLst>
</file>

<file path=ppt/tags/tag1390.xml><?xml version="1.0" encoding="utf-8"?>
<p:tagLst xmlns:p="http://schemas.openxmlformats.org/presentationml/2006/main">
  <p:tag name="AS_UNIQUEID" val="2376"/>
</p:tagLst>
</file>

<file path=ppt/tags/tag1391.xml><?xml version="1.0" encoding="utf-8"?>
<p:tagLst xmlns:p="http://schemas.openxmlformats.org/presentationml/2006/main">
  <p:tag name="AS_UNIQUEID" val="2377"/>
</p:tagLst>
</file>

<file path=ppt/tags/tag1392.xml><?xml version="1.0" encoding="utf-8"?>
<p:tagLst xmlns:p="http://schemas.openxmlformats.org/presentationml/2006/main">
  <p:tag name="AS_UNIQUEID" val="2378"/>
</p:tagLst>
</file>

<file path=ppt/tags/tag1393.xml><?xml version="1.0" encoding="utf-8"?>
<p:tagLst xmlns:p="http://schemas.openxmlformats.org/presentationml/2006/main">
  <p:tag name="AS_UNIQUEID" val="2379"/>
</p:tagLst>
</file>

<file path=ppt/tags/tag1394.xml><?xml version="1.0" encoding="utf-8"?>
<p:tagLst xmlns:p="http://schemas.openxmlformats.org/presentationml/2006/main">
  <p:tag name="AS_UNIQUEID" val="2380"/>
</p:tagLst>
</file>

<file path=ppt/tags/tag1395.xml><?xml version="1.0" encoding="utf-8"?>
<p:tagLst xmlns:p="http://schemas.openxmlformats.org/presentationml/2006/main">
  <p:tag name="AS_UNIQUEID" val="2381"/>
</p:tagLst>
</file>

<file path=ppt/tags/tag1396.xml><?xml version="1.0" encoding="utf-8"?>
<p:tagLst xmlns:p="http://schemas.openxmlformats.org/presentationml/2006/main">
  <p:tag name="AS_UNIQUEID" val="2382"/>
</p:tagLst>
</file>

<file path=ppt/tags/tag1397.xml><?xml version="1.0" encoding="utf-8"?>
<p:tagLst xmlns:p="http://schemas.openxmlformats.org/presentationml/2006/main">
  <p:tag name="AS_UNIQUEID" val="2383"/>
</p:tagLst>
</file>

<file path=ppt/tags/tag1398.xml><?xml version="1.0" encoding="utf-8"?>
<p:tagLst xmlns:p="http://schemas.openxmlformats.org/presentationml/2006/main">
  <p:tag name="AS_UNIQUEID" val="2384"/>
</p:tagLst>
</file>

<file path=ppt/tags/tag1399.xml><?xml version="1.0" encoding="utf-8"?>
<p:tagLst xmlns:p="http://schemas.openxmlformats.org/presentationml/2006/main">
  <p:tag name="AS_UNIQUEID" val="2385"/>
</p:tagLst>
</file>

<file path=ppt/tags/tag1400.xml><?xml version="1.0" encoding="utf-8"?>
<p:tagLst xmlns:p="http://schemas.openxmlformats.org/presentationml/2006/main">
  <p:tag name="AS_UNIQUEID" val="2386"/>
</p:tagLst>
</file>

<file path=ppt/tags/tag1401.xml><?xml version="1.0" encoding="utf-8"?>
<p:tagLst xmlns:p="http://schemas.openxmlformats.org/presentationml/2006/main">
  <p:tag name="AS_UNIQUEID" val="2387"/>
</p:tagLst>
</file>

<file path=ppt/tags/tag1402.xml><?xml version="1.0" encoding="utf-8"?>
<p:tagLst xmlns:p="http://schemas.openxmlformats.org/presentationml/2006/main">
  <p:tag name="AS_UNIQUEID" val="2388"/>
</p:tagLst>
</file>

<file path=ppt/tags/tag1403.xml><?xml version="1.0" encoding="utf-8"?>
<p:tagLst xmlns:p="http://schemas.openxmlformats.org/presentationml/2006/main">
  <p:tag name="AS_UNIQUEID" val="2389"/>
</p:tagLst>
</file>

<file path=ppt/tags/tag1404.xml><?xml version="1.0" encoding="utf-8"?>
<p:tagLst xmlns:p="http://schemas.openxmlformats.org/presentationml/2006/main">
  <p:tag name="AS_UNIQUEID" val="2390"/>
</p:tagLst>
</file>

<file path=ppt/tags/tag1405.xml><?xml version="1.0" encoding="utf-8"?>
<p:tagLst xmlns:p="http://schemas.openxmlformats.org/presentationml/2006/main">
  <p:tag name="AS_UNIQUEID" val="2391"/>
</p:tagLst>
</file>

<file path=ppt/tags/tag1406.xml><?xml version="1.0" encoding="utf-8"?>
<p:tagLst xmlns:p="http://schemas.openxmlformats.org/presentationml/2006/main">
  <p:tag name="AS_UNIQUEID" val="2392"/>
</p:tagLst>
</file>

<file path=ppt/tags/tag1407.xml><?xml version="1.0" encoding="utf-8"?>
<p:tagLst xmlns:p="http://schemas.openxmlformats.org/presentationml/2006/main">
  <p:tag name="AS_UNIQUEID" val="2393"/>
</p:tagLst>
</file>

<file path=ppt/tags/tag1408.xml><?xml version="1.0" encoding="utf-8"?>
<p:tagLst xmlns:p="http://schemas.openxmlformats.org/presentationml/2006/main">
  <p:tag name="AS_UNIQUEID" val="2394"/>
</p:tagLst>
</file>

<file path=ppt/tags/tag1409.xml><?xml version="1.0" encoding="utf-8"?>
<p:tagLst xmlns:p="http://schemas.openxmlformats.org/presentationml/2006/main">
  <p:tag name="AS_UNIQUEID" val="2395"/>
</p:tagLst>
</file>

<file path=ppt/tags/tag1410.xml><?xml version="1.0" encoding="utf-8"?>
<p:tagLst xmlns:p="http://schemas.openxmlformats.org/presentationml/2006/main">
  <p:tag name="AS_UNIQUEID" val="2396"/>
</p:tagLst>
</file>

<file path=ppt/tags/tag1411.xml><?xml version="1.0" encoding="utf-8"?>
<p:tagLst xmlns:p="http://schemas.openxmlformats.org/presentationml/2006/main">
  <p:tag name="AS_UNIQUEID" val="2397"/>
</p:tagLst>
</file>

<file path=ppt/tags/tag1412.xml><?xml version="1.0" encoding="utf-8"?>
<p:tagLst xmlns:p="http://schemas.openxmlformats.org/presentationml/2006/main">
  <p:tag name="AS_UNIQUEID" val="2398"/>
</p:tagLst>
</file>

<file path=ppt/tags/tag1413.xml><?xml version="1.0" encoding="utf-8"?>
<p:tagLst xmlns:p="http://schemas.openxmlformats.org/presentationml/2006/main">
  <p:tag name="AS_UNIQUEID" val="2399"/>
</p:tagLst>
</file>

<file path=ppt/tags/tag1414.xml><?xml version="1.0" encoding="utf-8"?>
<p:tagLst xmlns:p="http://schemas.openxmlformats.org/presentationml/2006/main">
  <p:tag name="AS_UNIQUEID" val="2400"/>
</p:tagLst>
</file>

<file path=ppt/tags/tag1415.xml><?xml version="1.0" encoding="utf-8"?>
<p:tagLst xmlns:p="http://schemas.openxmlformats.org/presentationml/2006/main">
  <p:tag name="AS_UNIQUEID" val="2401"/>
</p:tagLst>
</file>

<file path=ppt/tags/tag1416.xml><?xml version="1.0" encoding="utf-8"?>
<p:tagLst xmlns:p="http://schemas.openxmlformats.org/presentationml/2006/main">
  <p:tag name="AS_UNIQUEID" val="2402"/>
</p:tagLst>
</file>

<file path=ppt/tags/tag1417.xml><?xml version="1.0" encoding="utf-8"?>
<p:tagLst xmlns:p="http://schemas.openxmlformats.org/presentationml/2006/main">
  <p:tag name="AS_UNIQUEID" val="2403"/>
</p:tagLst>
</file>

<file path=ppt/tags/tag1418.xml><?xml version="1.0" encoding="utf-8"?>
<p:tagLst xmlns:p="http://schemas.openxmlformats.org/presentationml/2006/main">
  <p:tag name="AS_UNIQUEID" val="2404"/>
</p:tagLst>
</file>

<file path=ppt/tags/tag1419.xml><?xml version="1.0" encoding="utf-8"?>
<p:tagLst xmlns:p="http://schemas.openxmlformats.org/presentationml/2006/main">
  <p:tag name="AS_UNIQUEID" val="2405"/>
</p:tagLst>
</file>

<file path=ppt/tags/tag1420.xml><?xml version="1.0" encoding="utf-8"?>
<p:tagLst xmlns:p="http://schemas.openxmlformats.org/presentationml/2006/main">
  <p:tag name="AS_UNIQUEID" val="2406"/>
</p:tagLst>
</file>

<file path=ppt/tags/tag1421.xml><?xml version="1.0" encoding="utf-8"?>
<p:tagLst xmlns:p="http://schemas.openxmlformats.org/presentationml/2006/main">
  <p:tag name="AS_UNIQUEID" val="2407"/>
</p:tagLst>
</file>

<file path=ppt/tags/tag1422.xml><?xml version="1.0" encoding="utf-8"?>
<p:tagLst xmlns:p="http://schemas.openxmlformats.org/presentationml/2006/main">
  <p:tag name="AS_UNIQUEID" val="2408"/>
</p:tagLst>
</file>

<file path=ppt/tags/tag1423.xml><?xml version="1.0" encoding="utf-8"?>
<p:tagLst xmlns:p="http://schemas.openxmlformats.org/presentationml/2006/main">
  <p:tag name="AS_UNIQUEID" val="2409"/>
</p:tagLst>
</file>

<file path=ppt/tags/tag1424.xml><?xml version="1.0" encoding="utf-8"?>
<p:tagLst xmlns:p="http://schemas.openxmlformats.org/presentationml/2006/main">
  <p:tag name="AS_UNIQUEID" val="2410"/>
</p:tagLst>
</file>

<file path=ppt/tags/tag1425.xml><?xml version="1.0" encoding="utf-8"?>
<p:tagLst xmlns:p="http://schemas.openxmlformats.org/presentationml/2006/main">
  <p:tag name="AS_UNIQUEID" val="2411"/>
</p:tagLst>
</file>

<file path=ppt/tags/tag1426.xml><?xml version="1.0" encoding="utf-8"?>
<p:tagLst xmlns:p="http://schemas.openxmlformats.org/presentationml/2006/main">
  <p:tag name="AS_UNIQUEID" val="2412"/>
</p:tagLst>
</file>

<file path=ppt/tags/tag1427.xml><?xml version="1.0" encoding="utf-8"?>
<p:tagLst xmlns:p="http://schemas.openxmlformats.org/presentationml/2006/main">
  <p:tag name="AS_UNIQUEID" val="2413"/>
</p:tagLst>
</file>

<file path=ppt/tags/tag1428.xml><?xml version="1.0" encoding="utf-8"?>
<p:tagLst xmlns:p="http://schemas.openxmlformats.org/presentationml/2006/main">
  <p:tag name="AS_UNIQUEID" val="2414"/>
</p:tagLst>
</file>

<file path=ppt/tags/tag1429.xml><?xml version="1.0" encoding="utf-8"?>
<p:tagLst xmlns:p="http://schemas.openxmlformats.org/presentationml/2006/main">
  <p:tag name="AS_UNIQUEID" val="2415"/>
</p:tagLst>
</file>

<file path=ppt/tags/tag1430.xml><?xml version="1.0" encoding="utf-8"?>
<p:tagLst xmlns:p="http://schemas.openxmlformats.org/presentationml/2006/main">
  <p:tag name="AS_UNIQUEID" val="2416"/>
</p:tagLst>
</file>

<file path=ppt/tags/tag1431.xml><?xml version="1.0" encoding="utf-8"?>
<p:tagLst xmlns:p="http://schemas.openxmlformats.org/presentationml/2006/main">
  <p:tag name="AS_UNIQUEID" val="2417"/>
</p:tagLst>
</file>

<file path=ppt/tags/tag1432.xml><?xml version="1.0" encoding="utf-8"?>
<p:tagLst xmlns:p="http://schemas.openxmlformats.org/presentationml/2006/main">
  <p:tag name="AS_UNIQUEID" val="2418"/>
</p:tagLst>
</file>

<file path=ppt/tags/tag1433.xml><?xml version="1.0" encoding="utf-8"?>
<p:tagLst xmlns:p="http://schemas.openxmlformats.org/presentationml/2006/main">
  <p:tag name="AS_UNIQUEID" val="2419"/>
</p:tagLst>
</file>

<file path=ppt/tags/tag1434.xml><?xml version="1.0" encoding="utf-8"?>
<p:tagLst xmlns:p="http://schemas.openxmlformats.org/presentationml/2006/main">
  <p:tag name="AS_UNIQUEID" val="2420"/>
</p:tagLst>
</file>

<file path=ppt/tags/tag1435.xml><?xml version="1.0" encoding="utf-8"?>
<p:tagLst xmlns:p="http://schemas.openxmlformats.org/presentationml/2006/main">
  <p:tag name="AS_UNIQUEID" val="2421"/>
</p:tagLst>
</file>

<file path=ppt/tags/tag1436.xml><?xml version="1.0" encoding="utf-8"?>
<p:tagLst xmlns:p="http://schemas.openxmlformats.org/presentationml/2006/main">
  <p:tag name="AS_UNIQUEID" val="2422"/>
</p:tagLst>
</file>

<file path=ppt/tags/tag1437.xml><?xml version="1.0" encoding="utf-8"?>
<p:tagLst xmlns:p="http://schemas.openxmlformats.org/presentationml/2006/main">
  <p:tag name="AS_UNIQUEID" val="2423"/>
</p:tagLst>
</file>

<file path=ppt/tags/tag1438.xml><?xml version="1.0" encoding="utf-8"?>
<p:tagLst xmlns:p="http://schemas.openxmlformats.org/presentationml/2006/main">
  <p:tag name="AS_UNIQUEID" val="2424"/>
</p:tagLst>
</file>

<file path=ppt/tags/tag1439.xml><?xml version="1.0" encoding="utf-8"?>
<p:tagLst xmlns:p="http://schemas.openxmlformats.org/presentationml/2006/main">
  <p:tag name="AS_UNIQUEID" val="2425"/>
</p:tagLst>
</file>

<file path=ppt/tags/tag1440.xml><?xml version="1.0" encoding="utf-8"?>
<p:tagLst xmlns:p="http://schemas.openxmlformats.org/presentationml/2006/main">
  <p:tag name="AS_UNIQUEID" val="2426"/>
</p:tagLst>
</file>

<file path=ppt/tags/tag1441.xml><?xml version="1.0" encoding="utf-8"?>
<p:tagLst xmlns:p="http://schemas.openxmlformats.org/presentationml/2006/main">
  <p:tag name="AS_UNIQUEID" val="2427"/>
</p:tagLst>
</file>

<file path=ppt/tags/tag1442.xml><?xml version="1.0" encoding="utf-8"?>
<p:tagLst xmlns:p="http://schemas.openxmlformats.org/presentationml/2006/main">
  <p:tag name="AS_UNIQUEID" val="2428"/>
</p:tagLst>
</file>

<file path=ppt/tags/tag1443.xml><?xml version="1.0" encoding="utf-8"?>
<p:tagLst xmlns:p="http://schemas.openxmlformats.org/presentationml/2006/main">
  <p:tag name="AS_UNIQUEID" val="2429"/>
</p:tagLst>
</file>

<file path=ppt/tags/tag1444.xml><?xml version="1.0" encoding="utf-8"?>
<p:tagLst xmlns:p="http://schemas.openxmlformats.org/presentationml/2006/main">
  <p:tag name="AS_UNIQUEID" val="2430"/>
</p:tagLst>
</file>

<file path=ppt/tags/tag1445.xml><?xml version="1.0" encoding="utf-8"?>
<p:tagLst xmlns:p="http://schemas.openxmlformats.org/presentationml/2006/main">
  <p:tag name="AS_UNIQUEID" val="2431"/>
</p:tagLst>
</file>

<file path=ppt/tags/tag1446.xml><?xml version="1.0" encoding="utf-8"?>
<p:tagLst xmlns:p="http://schemas.openxmlformats.org/presentationml/2006/main">
  <p:tag name="AS_UNIQUEID" val="2432"/>
</p:tagLst>
</file>

<file path=ppt/tags/tag1447.xml><?xml version="1.0" encoding="utf-8"?>
<p:tagLst xmlns:p="http://schemas.openxmlformats.org/presentationml/2006/main">
  <p:tag name="AS_UNIQUEID" val="2433"/>
</p:tagLst>
</file>

<file path=ppt/tags/tag1448.xml><?xml version="1.0" encoding="utf-8"?>
<p:tagLst xmlns:p="http://schemas.openxmlformats.org/presentationml/2006/main">
  <p:tag name="AS_UNIQUEID" val="2434"/>
</p:tagLst>
</file>

<file path=ppt/tags/tag1449.xml><?xml version="1.0" encoding="utf-8"?>
<p:tagLst xmlns:p="http://schemas.openxmlformats.org/presentationml/2006/main">
  <p:tag name="AS_UNIQUEID" val="2435"/>
</p:tagLst>
</file>

<file path=ppt/tags/tag1450.xml><?xml version="1.0" encoding="utf-8"?>
<p:tagLst xmlns:p="http://schemas.openxmlformats.org/presentationml/2006/main">
  <p:tag name="AS_UNIQUEID" val="2436"/>
</p:tagLst>
</file>

<file path=ppt/tags/tag1451.xml><?xml version="1.0" encoding="utf-8"?>
<p:tagLst xmlns:p="http://schemas.openxmlformats.org/presentationml/2006/main">
  <p:tag name="AS_UNIQUEID" val="2437"/>
</p:tagLst>
</file>

<file path=ppt/tags/tag1452.xml><?xml version="1.0" encoding="utf-8"?>
<p:tagLst xmlns:p="http://schemas.openxmlformats.org/presentationml/2006/main">
  <p:tag name="AS_UNIQUEID" val="2438"/>
</p:tagLst>
</file>

<file path=ppt/tags/tag1453.xml><?xml version="1.0" encoding="utf-8"?>
<p:tagLst xmlns:p="http://schemas.openxmlformats.org/presentationml/2006/main">
  <p:tag name="AS_UNIQUEID" val="2439"/>
</p:tagLst>
</file>

<file path=ppt/tags/tag1454.xml><?xml version="1.0" encoding="utf-8"?>
<p:tagLst xmlns:p="http://schemas.openxmlformats.org/presentationml/2006/main">
  <p:tag name="AS_UNIQUEID" val="2440"/>
</p:tagLst>
</file>

<file path=ppt/tags/tag1455.xml><?xml version="1.0" encoding="utf-8"?>
<p:tagLst xmlns:p="http://schemas.openxmlformats.org/presentationml/2006/main">
  <p:tag name="AS_UNIQUEID" val="2441"/>
</p:tagLst>
</file>

<file path=ppt/tags/tag1456.xml><?xml version="1.0" encoding="utf-8"?>
<p:tagLst xmlns:p="http://schemas.openxmlformats.org/presentationml/2006/main">
  <p:tag name="AS_UNIQUEID" val="2442"/>
</p:tagLst>
</file>

<file path=ppt/tags/tag1457.xml><?xml version="1.0" encoding="utf-8"?>
<p:tagLst xmlns:p="http://schemas.openxmlformats.org/presentationml/2006/main">
  <p:tag name="AS_UNIQUEID" val="2443"/>
</p:tagLst>
</file>

<file path=ppt/tags/tag1458.xml><?xml version="1.0" encoding="utf-8"?>
<p:tagLst xmlns:p="http://schemas.openxmlformats.org/presentationml/2006/main">
  <p:tag name="AS_UNIQUEID" val="2444"/>
</p:tagLst>
</file>

<file path=ppt/tags/tag1459.xml><?xml version="1.0" encoding="utf-8"?>
<p:tagLst xmlns:p="http://schemas.openxmlformats.org/presentationml/2006/main">
  <p:tag name="AS_UNIQUEID" val="2445"/>
</p:tagLst>
</file>

<file path=ppt/tags/tag1460.xml><?xml version="1.0" encoding="utf-8"?>
<p:tagLst xmlns:p="http://schemas.openxmlformats.org/presentationml/2006/main">
  <p:tag name="AS_UNIQUEID" val="2446"/>
</p:tagLst>
</file>

<file path=ppt/tags/tag1461.xml><?xml version="1.0" encoding="utf-8"?>
<p:tagLst xmlns:p="http://schemas.openxmlformats.org/presentationml/2006/main">
  <p:tag name="AS_UNIQUEID" val="2447"/>
</p:tagLst>
</file>

<file path=ppt/tags/tag1462.xml><?xml version="1.0" encoding="utf-8"?>
<p:tagLst xmlns:p="http://schemas.openxmlformats.org/presentationml/2006/main">
  <p:tag name="AS_UNIQUEID" val="2448"/>
</p:tagLst>
</file>

<file path=ppt/tags/tag1463.xml><?xml version="1.0" encoding="utf-8"?>
<p:tagLst xmlns:p="http://schemas.openxmlformats.org/presentationml/2006/main">
  <p:tag name="AS_UNIQUEID" val="2449"/>
</p:tagLst>
</file>

<file path=ppt/tags/tag1464.xml><?xml version="1.0" encoding="utf-8"?>
<p:tagLst xmlns:p="http://schemas.openxmlformats.org/presentationml/2006/main">
  <p:tag name="AS_UNIQUEID" val="2450"/>
</p:tagLst>
</file>

<file path=ppt/tags/tag1465.xml><?xml version="1.0" encoding="utf-8"?>
<p:tagLst xmlns:p="http://schemas.openxmlformats.org/presentationml/2006/main">
  <p:tag name="AS_UNIQUEID" val="2451"/>
</p:tagLst>
</file>

<file path=ppt/tags/tag1466.xml><?xml version="1.0" encoding="utf-8"?>
<p:tagLst xmlns:p="http://schemas.openxmlformats.org/presentationml/2006/main">
  <p:tag name="AS_UNIQUEID" val="2452"/>
</p:tagLst>
</file>

<file path=ppt/tags/tag1467.xml><?xml version="1.0" encoding="utf-8"?>
<p:tagLst xmlns:p="http://schemas.openxmlformats.org/presentationml/2006/main">
  <p:tag name="AS_UNIQUEID" val="2453"/>
</p:tagLst>
</file>

<file path=ppt/tags/tag1468.xml><?xml version="1.0" encoding="utf-8"?>
<p:tagLst xmlns:p="http://schemas.openxmlformats.org/presentationml/2006/main">
  <p:tag name="AS_UNIQUEID" val="2454"/>
</p:tagLst>
</file>

<file path=ppt/tags/tag1469.xml><?xml version="1.0" encoding="utf-8"?>
<p:tagLst xmlns:p="http://schemas.openxmlformats.org/presentationml/2006/main">
  <p:tag name="AS_UNIQUEID" val="2455"/>
</p:tagLst>
</file>

<file path=ppt/tags/tag1470.xml><?xml version="1.0" encoding="utf-8"?>
<p:tagLst xmlns:p="http://schemas.openxmlformats.org/presentationml/2006/main">
  <p:tag name="AS_UNIQUEID" val="2456"/>
</p:tagLst>
</file>

<file path=ppt/tags/tag1471.xml><?xml version="1.0" encoding="utf-8"?>
<p:tagLst xmlns:p="http://schemas.openxmlformats.org/presentationml/2006/main">
  <p:tag name="AS_UNIQUEID" val="2457"/>
</p:tagLst>
</file>

<file path=ppt/tags/tag1472.xml><?xml version="1.0" encoding="utf-8"?>
<p:tagLst xmlns:p="http://schemas.openxmlformats.org/presentationml/2006/main">
  <p:tag name="AS_UNIQUEID" val="2458"/>
</p:tagLst>
</file>

<file path=ppt/tags/tag1473.xml><?xml version="1.0" encoding="utf-8"?>
<p:tagLst xmlns:p="http://schemas.openxmlformats.org/presentationml/2006/main">
  <p:tag name="AS_UNIQUEID" val="2459"/>
</p:tagLst>
</file>

<file path=ppt/tags/tag1474.xml><?xml version="1.0" encoding="utf-8"?>
<p:tagLst xmlns:p="http://schemas.openxmlformats.org/presentationml/2006/main">
  <p:tag name="AS_UNIQUEID" val="2460"/>
</p:tagLst>
</file>

<file path=ppt/tags/tag1475.xml><?xml version="1.0" encoding="utf-8"?>
<p:tagLst xmlns:p="http://schemas.openxmlformats.org/presentationml/2006/main">
  <p:tag name="AS_UNIQUEID" val="2461"/>
</p:tagLst>
</file>

<file path=ppt/tags/tag1476.xml><?xml version="1.0" encoding="utf-8"?>
<p:tagLst xmlns:p="http://schemas.openxmlformats.org/presentationml/2006/main">
  <p:tag name="AS_UNIQUEID" val="2462"/>
</p:tagLst>
</file>

<file path=ppt/tags/tag1477.xml><?xml version="1.0" encoding="utf-8"?>
<p:tagLst xmlns:p="http://schemas.openxmlformats.org/presentationml/2006/main">
  <p:tag name="AS_UNIQUEID" val="2463"/>
</p:tagLst>
</file>

<file path=ppt/tags/tag1478.xml><?xml version="1.0" encoding="utf-8"?>
<p:tagLst xmlns:p="http://schemas.openxmlformats.org/presentationml/2006/main">
  <p:tag name="AS_UNIQUEID" val="2464"/>
</p:tagLst>
</file>

<file path=ppt/tags/tag1479.xml><?xml version="1.0" encoding="utf-8"?>
<p:tagLst xmlns:p="http://schemas.openxmlformats.org/presentationml/2006/main">
  <p:tag name="AS_UNIQUEID" val="2465"/>
</p:tagLst>
</file>

<file path=ppt/tags/tag1480.xml><?xml version="1.0" encoding="utf-8"?>
<p:tagLst xmlns:p="http://schemas.openxmlformats.org/presentationml/2006/main">
  <p:tag name="AS_UNIQUEID" val="2466"/>
</p:tagLst>
</file>

<file path=ppt/tags/tag1481.xml><?xml version="1.0" encoding="utf-8"?>
<p:tagLst xmlns:p="http://schemas.openxmlformats.org/presentationml/2006/main">
  <p:tag name="AS_UNIQUEID" val="2467"/>
</p:tagLst>
</file>

<file path=ppt/tags/tag1482.xml><?xml version="1.0" encoding="utf-8"?>
<p:tagLst xmlns:p="http://schemas.openxmlformats.org/presentationml/2006/main">
  <p:tag name="AS_UNIQUEID" val="2468"/>
</p:tagLst>
</file>

<file path=ppt/tags/tag1483.xml><?xml version="1.0" encoding="utf-8"?>
<p:tagLst xmlns:p="http://schemas.openxmlformats.org/presentationml/2006/main">
  <p:tag name="AS_UNIQUEID" val="2469"/>
</p:tagLst>
</file>

<file path=ppt/tags/tag1484.xml><?xml version="1.0" encoding="utf-8"?>
<p:tagLst xmlns:p="http://schemas.openxmlformats.org/presentationml/2006/main">
  <p:tag name="AS_UNIQUEID" val="2470"/>
</p:tagLst>
</file>

<file path=ppt/tags/tag1485.xml><?xml version="1.0" encoding="utf-8"?>
<p:tagLst xmlns:p="http://schemas.openxmlformats.org/presentationml/2006/main">
  <p:tag name="AS_UNIQUEID" val="2471"/>
</p:tagLst>
</file>

<file path=ppt/tags/tag1486.xml><?xml version="1.0" encoding="utf-8"?>
<p:tagLst xmlns:p="http://schemas.openxmlformats.org/presentationml/2006/main">
  <p:tag name="AS_UNIQUEID" val="2472"/>
</p:tagLst>
</file>

<file path=ppt/tags/tag1487.xml><?xml version="1.0" encoding="utf-8"?>
<p:tagLst xmlns:p="http://schemas.openxmlformats.org/presentationml/2006/main">
  <p:tag name="AS_UNIQUEID" val="2473"/>
</p:tagLst>
</file>

<file path=ppt/tags/tag1488.xml><?xml version="1.0" encoding="utf-8"?>
<p:tagLst xmlns:p="http://schemas.openxmlformats.org/presentationml/2006/main">
  <p:tag name="AS_UNIQUEID" val="2474"/>
</p:tagLst>
</file>

<file path=ppt/tags/tag1489.xml><?xml version="1.0" encoding="utf-8"?>
<p:tagLst xmlns:p="http://schemas.openxmlformats.org/presentationml/2006/main">
  <p:tag name="AS_UNIQUEID" val="2475"/>
</p:tagLst>
</file>

<file path=ppt/tags/tag1490.xml><?xml version="1.0" encoding="utf-8"?>
<p:tagLst xmlns:p="http://schemas.openxmlformats.org/presentationml/2006/main">
  <p:tag name="AS_UNIQUEID" val="2476"/>
</p:tagLst>
</file>

<file path=ppt/tags/tag1491.xml><?xml version="1.0" encoding="utf-8"?>
<p:tagLst xmlns:p="http://schemas.openxmlformats.org/presentationml/2006/main">
  <p:tag name="AS_UNIQUEID" val="2477"/>
</p:tagLst>
</file>

<file path=ppt/tags/tag1492.xml><?xml version="1.0" encoding="utf-8"?>
<p:tagLst xmlns:p="http://schemas.openxmlformats.org/presentationml/2006/main">
  <p:tag name="AS_UNIQUEID" val="2478"/>
</p:tagLst>
</file>

<file path=ppt/tags/tag1493.xml><?xml version="1.0" encoding="utf-8"?>
<p:tagLst xmlns:p="http://schemas.openxmlformats.org/presentationml/2006/main">
  <p:tag name="AS_UNIQUEID" val="2479"/>
</p:tagLst>
</file>

<file path=ppt/tags/tag1494.xml><?xml version="1.0" encoding="utf-8"?>
<p:tagLst xmlns:p="http://schemas.openxmlformats.org/presentationml/2006/main">
  <p:tag name="AS_UNIQUEID" val="2480"/>
</p:tagLst>
</file>

<file path=ppt/tags/tag1495.xml><?xml version="1.0" encoding="utf-8"?>
<p:tagLst xmlns:p="http://schemas.openxmlformats.org/presentationml/2006/main">
  <p:tag name="AS_UNIQUEID" val="2481"/>
</p:tagLst>
</file>

<file path=ppt/tags/tag1496.xml><?xml version="1.0" encoding="utf-8"?>
<p:tagLst xmlns:p="http://schemas.openxmlformats.org/presentationml/2006/main">
  <p:tag name="AS_UNIQUEID" val="2482"/>
</p:tagLst>
</file>

<file path=ppt/tags/tag1497.xml><?xml version="1.0" encoding="utf-8"?>
<p:tagLst xmlns:p="http://schemas.openxmlformats.org/presentationml/2006/main">
  <p:tag name="AS_UNIQUEID" val="2483"/>
</p:tagLst>
</file>

<file path=ppt/tags/tag1498.xml><?xml version="1.0" encoding="utf-8"?>
<p:tagLst xmlns:p="http://schemas.openxmlformats.org/presentationml/2006/main">
  <p:tag name="AS_UNIQUEID" val="2484"/>
</p:tagLst>
</file>

<file path=ppt/tags/tag1499.xml><?xml version="1.0" encoding="utf-8"?>
<p:tagLst xmlns:p="http://schemas.openxmlformats.org/presentationml/2006/main">
  <p:tag name="AS_UNIQUEID" val="2485"/>
</p:tagLst>
</file>

<file path=ppt/tags/tag1500.xml><?xml version="1.0" encoding="utf-8"?>
<p:tagLst xmlns:p="http://schemas.openxmlformats.org/presentationml/2006/main">
  <p:tag name="AS_UNIQUEID" val="2486"/>
</p:tagLst>
</file>

<file path=ppt/tags/tag1501.xml><?xml version="1.0" encoding="utf-8"?>
<p:tagLst xmlns:p="http://schemas.openxmlformats.org/presentationml/2006/main">
  <p:tag name="AS_UNIQUEID" val="2487"/>
</p:tagLst>
</file>

<file path=ppt/tags/tag1502.xml><?xml version="1.0" encoding="utf-8"?>
<p:tagLst xmlns:p="http://schemas.openxmlformats.org/presentationml/2006/main">
  <p:tag name="AS_UNIQUEID" val="2488"/>
</p:tagLst>
</file>

<file path=ppt/tags/tag1503.xml><?xml version="1.0" encoding="utf-8"?>
<p:tagLst xmlns:p="http://schemas.openxmlformats.org/presentationml/2006/main">
  <p:tag name="AS_UNIQUEID" val="2489"/>
</p:tagLst>
</file>

<file path=ppt/tags/tag1504.xml><?xml version="1.0" encoding="utf-8"?>
<p:tagLst xmlns:p="http://schemas.openxmlformats.org/presentationml/2006/main">
  <p:tag name="AS_UNIQUEID" val="2490"/>
</p:tagLst>
</file>

<file path=ppt/tags/tag1505.xml><?xml version="1.0" encoding="utf-8"?>
<p:tagLst xmlns:p="http://schemas.openxmlformats.org/presentationml/2006/main">
  <p:tag name="AS_UNIQUEID" val="2491"/>
</p:tagLst>
</file>

<file path=ppt/tags/tag1506.xml><?xml version="1.0" encoding="utf-8"?>
<p:tagLst xmlns:p="http://schemas.openxmlformats.org/presentationml/2006/main">
  <p:tag name="AS_UNIQUEID" val="2492"/>
</p:tagLst>
</file>

<file path=ppt/tags/tag1507.xml><?xml version="1.0" encoding="utf-8"?>
<p:tagLst xmlns:p="http://schemas.openxmlformats.org/presentationml/2006/main">
  <p:tag name="AS_UNIQUEID" val="2493"/>
</p:tagLst>
</file>

<file path=ppt/tags/tag1508.xml><?xml version="1.0" encoding="utf-8"?>
<p:tagLst xmlns:p="http://schemas.openxmlformats.org/presentationml/2006/main">
  <p:tag name="AS_UNIQUEID" val="2494"/>
</p:tagLst>
</file>

<file path=ppt/tags/tag1509.xml><?xml version="1.0" encoding="utf-8"?>
<p:tagLst xmlns:p="http://schemas.openxmlformats.org/presentationml/2006/main">
  <p:tag name="AS_UNIQUEID" val="2495"/>
</p:tagLst>
</file>

<file path=ppt/tags/tag1510.xml><?xml version="1.0" encoding="utf-8"?>
<p:tagLst xmlns:p="http://schemas.openxmlformats.org/presentationml/2006/main">
  <p:tag name="AS_UNIQUEID" val="2496"/>
</p:tagLst>
</file>

<file path=ppt/tags/tag1511.xml><?xml version="1.0" encoding="utf-8"?>
<p:tagLst xmlns:p="http://schemas.openxmlformats.org/presentationml/2006/main">
  <p:tag name="AS_UNIQUEID" val="2497"/>
</p:tagLst>
</file>

<file path=ppt/tags/tag1512.xml><?xml version="1.0" encoding="utf-8"?>
<p:tagLst xmlns:p="http://schemas.openxmlformats.org/presentationml/2006/main">
  <p:tag name="AS_UNIQUEID" val="2498"/>
</p:tagLst>
</file>

<file path=ppt/tags/tag1513.xml><?xml version="1.0" encoding="utf-8"?>
<p:tagLst xmlns:p="http://schemas.openxmlformats.org/presentationml/2006/main">
  <p:tag name="AS_UNIQUEID" val="2499"/>
</p:tagLst>
</file>

<file path=ppt/tags/tag1514.xml><?xml version="1.0" encoding="utf-8"?>
<p:tagLst xmlns:p="http://schemas.openxmlformats.org/presentationml/2006/main">
  <p:tag name="AS_UNIQUEID" val="2500"/>
</p:tagLst>
</file>

<file path=ppt/tags/tag1515.xml><?xml version="1.0" encoding="utf-8"?>
<p:tagLst xmlns:p="http://schemas.openxmlformats.org/presentationml/2006/main">
  <p:tag name="AS_UNIQUEID" val="2501"/>
</p:tagLst>
</file>

<file path=ppt/tags/tag1516.xml><?xml version="1.0" encoding="utf-8"?>
<p:tagLst xmlns:p="http://schemas.openxmlformats.org/presentationml/2006/main">
  <p:tag name="AS_UNIQUEID" val="2502"/>
</p:tagLst>
</file>

<file path=ppt/tags/tag1517.xml><?xml version="1.0" encoding="utf-8"?>
<p:tagLst xmlns:p="http://schemas.openxmlformats.org/presentationml/2006/main">
  <p:tag name="AS_UNIQUEID" val="2503"/>
</p:tagLst>
</file>

<file path=ppt/tags/tag1518.xml><?xml version="1.0" encoding="utf-8"?>
<p:tagLst xmlns:p="http://schemas.openxmlformats.org/presentationml/2006/main">
  <p:tag name="AS_UNIQUEID" val="2504"/>
</p:tagLst>
</file>

<file path=ppt/tags/tag1519.xml><?xml version="1.0" encoding="utf-8"?>
<p:tagLst xmlns:p="http://schemas.openxmlformats.org/presentationml/2006/main">
  <p:tag name="AS_UNIQUEID" val="2505"/>
</p:tagLst>
</file>

<file path=ppt/tags/tag1520.xml><?xml version="1.0" encoding="utf-8"?>
<p:tagLst xmlns:p="http://schemas.openxmlformats.org/presentationml/2006/main">
  <p:tag name="AS_UNIQUEID" val="2506"/>
</p:tagLst>
</file>

<file path=ppt/tags/tag1521.xml><?xml version="1.0" encoding="utf-8"?>
<p:tagLst xmlns:p="http://schemas.openxmlformats.org/presentationml/2006/main">
  <p:tag name="AS_UNIQUEID" val="2507"/>
</p:tagLst>
</file>

<file path=ppt/tags/tag1522.xml><?xml version="1.0" encoding="utf-8"?>
<p:tagLst xmlns:p="http://schemas.openxmlformats.org/presentationml/2006/main">
  <p:tag name="AS_UNIQUEID" val="2508"/>
</p:tagLst>
</file>

<file path=ppt/tags/tag1523.xml><?xml version="1.0" encoding="utf-8"?>
<p:tagLst xmlns:p="http://schemas.openxmlformats.org/presentationml/2006/main">
  <p:tag name="AS_UNIQUEID" val="2509"/>
</p:tagLst>
</file>

<file path=ppt/tags/tag1524.xml><?xml version="1.0" encoding="utf-8"?>
<p:tagLst xmlns:p="http://schemas.openxmlformats.org/presentationml/2006/main">
  <p:tag name="AS_UNIQUEID" val="2510"/>
</p:tagLst>
</file>

<file path=ppt/tags/tag1525.xml><?xml version="1.0" encoding="utf-8"?>
<p:tagLst xmlns:p="http://schemas.openxmlformats.org/presentationml/2006/main">
  <p:tag name="AS_UNIQUEID" val="2511"/>
</p:tagLst>
</file>

<file path=ppt/tags/tag1526.xml><?xml version="1.0" encoding="utf-8"?>
<p:tagLst xmlns:p="http://schemas.openxmlformats.org/presentationml/2006/main">
  <p:tag name="AS_UNIQUEID" val="2512"/>
</p:tagLst>
</file>

<file path=ppt/tags/tag1527.xml><?xml version="1.0" encoding="utf-8"?>
<p:tagLst xmlns:p="http://schemas.openxmlformats.org/presentationml/2006/main">
  <p:tag name="AS_UNIQUEID" val="2513"/>
</p:tagLst>
</file>

<file path=ppt/tags/tag1528.xml><?xml version="1.0" encoding="utf-8"?>
<p:tagLst xmlns:p="http://schemas.openxmlformats.org/presentationml/2006/main">
  <p:tag name="AS_UNIQUEID" val="2514"/>
</p:tagLst>
</file>

<file path=ppt/tags/tag1529.xml><?xml version="1.0" encoding="utf-8"?>
<p:tagLst xmlns:p="http://schemas.openxmlformats.org/presentationml/2006/main">
  <p:tag name="AS_UNIQUEID" val="2515"/>
</p:tagLst>
</file>

<file path=ppt/tags/tag1530.xml><?xml version="1.0" encoding="utf-8"?>
<p:tagLst xmlns:p="http://schemas.openxmlformats.org/presentationml/2006/main">
  <p:tag name="AS_UNIQUEID" val="2516"/>
</p:tagLst>
</file>

<file path=ppt/tags/tag1531.xml><?xml version="1.0" encoding="utf-8"?>
<p:tagLst xmlns:p="http://schemas.openxmlformats.org/presentationml/2006/main">
  <p:tag name="AS_UNIQUEID" val="2517"/>
</p:tagLst>
</file>

<file path=ppt/tags/tag1532.xml><?xml version="1.0" encoding="utf-8"?>
<p:tagLst xmlns:p="http://schemas.openxmlformats.org/presentationml/2006/main">
  <p:tag name="AS_UNIQUEID" val="2518"/>
</p:tagLst>
</file>

<file path=ppt/tags/tag1533.xml><?xml version="1.0" encoding="utf-8"?>
<p:tagLst xmlns:p="http://schemas.openxmlformats.org/presentationml/2006/main">
  <p:tag name="AS_UNIQUEID" val="2519"/>
</p:tagLst>
</file>

<file path=ppt/tags/tag1534.xml><?xml version="1.0" encoding="utf-8"?>
<p:tagLst xmlns:p="http://schemas.openxmlformats.org/presentationml/2006/main">
  <p:tag name="AS_UNIQUEID" val="2520"/>
</p:tagLst>
</file>

<file path=ppt/tags/tag1535.xml><?xml version="1.0" encoding="utf-8"?>
<p:tagLst xmlns:p="http://schemas.openxmlformats.org/presentationml/2006/main">
  <p:tag name="AS_UNIQUEID" val="2521"/>
</p:tagLst>
</file>

<file path=ppt/tags/tag1536.xml><?xml version="1.0" encoding="utf-8"?>
<p:tagLst xmlns:p="http://schemas.openxmlformats.org/presentationml/2006/main">
  <p:tag name="AS_UNIQUEID" val="2522"/>
</p:tagLst>
</file>

<file path=ppt/tags/tag1537.xml><?xml version="1.0" encoding="utf-8"?>
<p:tagLst xmlns:p="http://schemas.openxmlformats.org/presentationml/2006/main">
  <p:tag name="AS_UNIQUEID" val="2523"/>
</p:tagLst>
</file>

<file path=ppt/tags/tag1538.xml><?xml version="1.0" encoding="utf-8"?>
<p:tagLst xmlns:p="http://schemas.openxmlformats.org/presentationml/2006/main">
  <p:tag name="AS_UNIQUEID" val="2524"/>
</p:tagLst>
</file>

<file path=ppt/tags/tag1539.xml><?xml version="1.0" encoding="utf-8"?>
<p:tagLst xmlns:p="http://schemas.openxmlformats.org/presentationml/2006/main">
  <p:tag name="AS_UNIQUEID" val="2525"/>
</p:tagLst>
</file>

<file path=ppt/tags/tag1540.xml><?xml version="1.0" encoding="utf-8"?>
<p:tagLst xmlns:p="http://schemas.openxmlformats.org/presentationml/2006/main">
  <p:tag name="AS_UNIQUEID" val="2526"/>
</p:tagLst>
</file>

<file path=ppt/tags/tag1541.xml><?xml version="1.0" encoding="utf-8"?>
<p:tagLst xmlns:p="http://schemas.openxmlformats.org/presentationml/2006/main">
  <p:tag name="AS_UNIQUEID" val="2527"/>
</p:tagLst>
</file>

<file path=ppt/tags/tag1542.xml><?xml version="1.0" encoding="utf-8"?>
<p:tagLst xmlns:p="http://schemas.openxmlformats.org/presentationml/2006/main">
  <p:tag name="AS_UNIQUEID" val="2528"/>
</p:tagLst>
</file>

<file path=ppt/tags/tag1543.xml><?xml version="1.0" encoding="utf-8"?>
<p:tagLst xmlns:p="http://schemas.openxmlformats.org/presentationml/2006/main">
  <p:tag name="AS_UNIQUEID" val="2529"/>
</p:tagLst>
</file>

<file path=ppt/tags/tag1544.xml><?xml version="1.0" encoding="utf-8"?>
<p:tagLst xmlns:p="http://schemas.openxmlformats.org/presentationml/2006/main">
  <p:tag name="AS_UNIQUEID" val="2530"/>
</p:tagLst>
</file>

<file path=ppt/tags/tag1545.xml><?xml version="1.0" encoding="utf-8"?>
<p:tagLst xmlns:p="http://schemas.openxmlformats.org/presentationml/2006/main">
  <p:tag name="AS_UNIQUEID" val="2531"/>
</p:tagLst>
</file>

<file path=ppt/tags/tag1546.xml><?xml version="1.0" encoding="utf-8"?>
<p:tagLst xmlns:p="http://schemas.openxmlformats.org/presentationml/2006/main">
  <p:tag name="AS_UNIQUEID" val="2532"/>
</p:tagLst>
</file>

<file path=ppt/tags/tag1547.xml><?xml version="1.0" encoding="utf-8"?>
<p:tagLst xmlns:p="http://schemas.openxmlformats.org/presentationml/2006/main">
  <p:tag name="AS_UNIQUEID" val="2533"/>
</p:tagLst>
</file>

<file path=ppt/tags/tag1548.xml><?xml version="1.0" encoding="utf-8"?>
<p:tagLst xmlns:p="http://schemas.openxmlformats.org/presentationml/2006/main">
  <p:tag name="AS_UNIQUEID" val="2534"/>
</p:tagLst>
</file>

<file path=ppt/tags/tag1549.xml><?xml version="1.0" encoding="utf-8"?>
<p:tagLst xmlns:p="http://schemas.openxmlformats.org/presentationml/2006/main">
  <p:tag name="AS_UNIQUEID" val="2535"/>
</p:tagLst>
</file>

<file path=ppt/tags/tag1550.xml><?xml version="1.0" encoding="utf-8"?>
<p:tagLst xmlns:p="http://schemas.openxmlformats.org/presentationml/2006/main">
  <p:tag name="AS_UNIQUEID" val="2536"/>
</p:tagLst>
</file>

<file path=ppt/tags/tag1551.xml><?xml version="1.0" encoding="utf-8"?>
<p:tagLst xmlns:p="http://schemas.openxmlformats.org/presentationml/2006/main">
  <p:tag name="AS_UNIQUEID" val="2537"/>
</p:tagLst>
</file>

<file path=ppt/tags/tag1552.xml><?xml version="1.0" encoding="utf-8"?>
<p:tagLst xmlns:p="http://schemas.openxmlformats.org/presentationml/2006/main">
  <p:tag name="AS_UNIQUEID" val="2538"/>
</p:tagLst>
</file>

<file path=ppt/tags/tag1553.xml><?xml version="1.0" encoding="utf-8"?>
<p:tagLst xmlns:p="http://schemas.openxmlformats.org/presentationml/2006/main">
  <p:tag name="AS_UNIQUEID" val="2539"/>
</p:tagLst>
</file>

<file path=ppt/tags/tag1554.xml><?xml version="1.0" encoding="utf-8"?>
<p:tagLst xmlns:p="http://schemas.openxmlformats.org/presentationml/2006/main">
  <p:tag name="AS_UNIQUEID" val="2540"/>
</p:tagLst>
</file>

<file path=ppt/tags/tag1555.xml><?xml version="1.0" encoding="utf-8"?>
<p:tagLst xmlns:p="http://schemas.openxmlformats.org/presentationml/2006/main">
  <p:tag name="AS_UNIQUEID" val="2541"/>
</p:tagLst>
</file>

<file path=ppt/tags/tag1556.xml><?xml version="1.0" encoding="utf-8"?>
<p:tagLst xmlns:p="http://schemas.openxmlformats.org/presentationml/2006/main">
  <p:tag name="AS_UNIQUEID" val="2542"/>
</p:tagLst>
</file>

<file path=ppt/tags/tag1557.xml><?xml version="1.0" encoding="utf-8"?>
<p:tagLst xmlns:p="http://schemas.openxmlformats.org/presentationml/2006/main">
  <p:tag name="AS_UNIQUEID" val="2543"/>
</p:tagLst>
</file>

<file path=ppt/tags/tag1558.xml><?xml version="1.0" encoding="utf-8"?>
<p:tagLst xmlns:p="http://schemas.openxmlformats.org/presentationml/2006/main">
  <p:tag name="AS_UNIQUEID" val="2544"/>
</p:tagLst>
</file>

<file path=ppt/tags/tag1559.xml><?xml version="1.0" encoding="utf-8"?>
<p:tagLst xmlns:p="http://schemas.openxmlformats.org/presentationml/2006/main">
  <p:tag name="AS_UNIQUEID" val="2545"/>
</p:tagLst>
</file>

<file path=ppt/tags/tag1560.xml><?xml version="1.0" encoding="utf-8"?>
<p:tagLst xmlns:p="http://schemas.openxmlformats.org/presentationml/2006/main">
  <p:tag name="AS_UNIQUEID" val="2546"/>
</p:tagLst>
</file>

<file path=ppt/tags/tag1561.xml><?xml version="1.0" encoding="utf-8"?>
<p:tagLst xmlns:p="http://schemas.openxmlformats.org/presentationml/2006/main">
  <p:tag name="AS_UNIQUEID" val="2547"/>
</p:tagLst>
</file>

<file path=ppt/tags/tag1562.xml><?xml version="1.0" encoding="utf-8"?>
<p:tagLst xmlns:p="http://schemas.openxmlformats.org/presentationml/2006/main">
  <p:tag name="AS_UNIQUEID" val="2548"/>
</p:tagLst>
</file>

<file path=ppt/tags/tag1563.xml><?xml version="1.0" encoding="utf-8"?>
<p:tagLst xmlns:p="http://schemas.openxmlformats.org/presentationml/2006/main">
  <p:tag name="AS_UNIQUEID" val="2549"/>
</p:tagLst>
</file>

<file path=ppt/tags/tag1564.xml><?xml version="1.0" encoding="utf-8"?>
<p:tagLst xmlns:p="http://schemas.openxmlformats.org/presentationml/2006/main">
  <p:tag name="AS_UNIQUEID" val="2550"/>
</p:tagLst>
</file>

<file path=ppt/tags/tag1565.xml><?xml version="1.0" encoding="utf-8"?>
<p:tagLst xmlns:p="http://schemas.openxmlformats.org/presentationml/2006/main">
  <p:tag name="AS_UNIQUEID" val="2551"/>
</p:tagLst>
</file>

<file path=ppt/tags/tag1566.xml><?xml version="1.0" encoding="utf-8"?>
<p:tagLst xmlns:p="http://schemas.openxmlformats.org/presentationml/2006/main">
  <p:tag name="AS_UNIQUEID" val="2552"/>
</p:tagLst>
</file>

<file path=ppt/tags/tag1567.xml><?xml version="1.0" encoding="utf-8"?>
<p:tagLst xmlns:p="http://schemas.openxmlformats.org/presentationml/2006/main">
  <p:tag name="AS_UNIQUEID" val="2553"/>
</p:tagLst>
</file>

<file path=ppt/tags/tag1568.xml><?xml version="1.0" encoding="utf-8"?>
<p:tagLst xmlns:p="http://schemas.openxmlformats.org/presentationml/2006/main">
  <p:tag name="AS_UNIQUEID" val="2554"/>
</p:tagLst>
</file>

<file path=ppt/tags/tag1569.xml><?xml version="1.0" encoding="utf-8"?>
<p:tagLst xmlns:p="http://schemas.openxmlformats.org/presentationml/2006/main">
  <p:tag name="AS_UNIQUEID" val="2555"/>
</p:tagLst>
</file>

<file path=ppt/tags/tag1570.xml><?xml version="1.0" encoding="utf-8"?>
<p:tagLst xmlns:p="http://schemas.openxmlformats.org/presentationml/2006/main">
  <p:tag name="AS_UNIQUEID" val="2556"/>
</p:tagLst>
</file>

<file path=ppt/tags/tag1571.xml><?xml version="1.0" encoding="utf-8"?>
<p:tagLst xmlns:p="http://schemas.openxmlformats.org/presentationml/2006/main">
  <p:tag name="AS_UNIQUEID" val="2557"/>
</p:tagLst>
</file>

<file path=ppt/tags/tag1572.xml><?xml version="1.0" encoding="utf-8"?>
<p:tagLst xmlns:p="http://schemas.openxmlformats.org/presentationml/2006/main">
  <p:tag name="AS_UNIQUEID" val="2558"/>
</p:tagLst>
</file>

<file path=ppt/tags/tag1573.xml><?xml version="1.0" encoding="utf-8"?>
<p:tagLst xmlns:p="http://schemas.openxmlformats.org/presentationml/2006/main">
  <p:tag name="AS_UNIQUEID" val="2559"/>
</p:tagLst>
</file>

<file path=ppt/tags/tag1574.xml><?xml version="1.0" encoding="utf-8"?>
<p:tagLst xmlns:p="http://schemas.openxmlformats.org/presentationml/2006/main">
  <p:tag name="AS_UNIQUEID" val="2560"/>
</p:tagLst>
</file>

<file path=ppt/tags/tag1575.xml><?xml version="1.0" encoding="utf-8"?>
<p:tagLst xmlns:p="http://schemas.openxmlformats.org/presentationml/2006/main">
  <p:tag name="AS_UNIQUEID" val="2561"/>
</p:tagLst>
</file>

<file path=ppt/tags/tag1576.xml><?xml version="1.0" encoding="utf-8"?>
<p:tagLst xmlns:p="http://schemas.openxmlformats.org/presentationml/2006/main">
  <p:tag name="AS_UNIQUEID" val="2562"/>
</p:tagLst>
</file>

<file path=ppt/tags/tag1577.xml><?xml version="1.0" encoding="utf-8"?>
<p:tagLst xmlns:p="http://schemas.openxmlformats.org/presentationml/2006/main">
  <p:tag name="AS_UNIQUEID" val="2563"/>
</p:tagLst>
</file>

<file path=ppt/tags/tag1578.xml><?xml version="1.0" encoding="utf-8"?>
<p:tagLst xmlns:p="http://schemas.openxmlformats.org/presentationml/2006/main">
  <p:tag name="AS_UNIQUEID" val="2564"/>
</p:tagLst>
</file>

<file path=ppt/tags/tag1579.xml><?xml version="1.0" encoding="utf-8"?>
<p:tagLst xmlns:p="http://schemas.openxmlformats.org/presentationml/2006/main">
  <p:tag name="AS_UNIQUEID" val="2565"/>
</p:tagLst>
</file>

<file path=ppt/tags/tag1580.xml><?xml version="1.0" encoding="utf-8"?>
<p:tagLst xmlns:p="http://schemas.openxmlformats.org/presentationml/2006/main">
  <p:tag name="AS_UNIQUEID" val="2566"/>
</p:tagLst>
</file>

<file path=ppt/tags/tag1581.xml><?xml version="1.0" encoding="utf-8"?>
<p:tagLst xmlns:p="http://schemas.openxmlformats.org/presentationml/2006/main">
  <p:tag name="AS_UNIQUEID" val="2567"/>
</p:tagLst>
</file>

<file path=ppt/tags/tag1582.xml><?xml version="1.0" encoding="utf-8"?>
<p:tagLst xmlns:p="http://schemas.openxmlformats.org/presentationml/2006/main">
  <p:tag name="AS_UNIQUEID" val="2568"/>
</p:tagLst>
</file>

<file path=ppt/tags/tag1583.xml><?xml version="1.0" encoding="utf-8"?>
<p:tagLst xmlns:p="http://schemas.openxmlformats.org/presentationml/2006/main">
  <p:tag name="AS_UNIQUEID" val="2569"/>
</p:tagLst>
</file>

<file path=ppt/tags/tag1584.xml><?xml version="1.0" encoding="utf-8"?>
<p:tagLst xmlns:p="http://schemas.openxmlformats.org/presentationml/2006/main">
  <p:tag name="AS_UNIQUEID" val="2570"/>
</p:tagLst>
</file>

<file path=ppt/tags/tag1585.xml><?xml version="1.0" encoding="utf-8"?>
<p:tagLst xmlns:p="http://schemas.openxmlformats.org/presentationml/2006/main">
  <p:tag name="AS_UNIQUEID" val="2571"/>
</p:tagLst>
</file>

<file path=ppt/tags/tag1586.xml><?xml version="1.0" encoding="utf-8"?>
<p:tagLst xmlns:p="http://schemas.openxmlformats.org/presentationml/2006/main">
  <p:tag name="AS_UNIQUEID" val="2572"/>
</p:tagLst>
</file>

<file path=ppt/tags/tag1587.xml><?xml version="1.0" encoding="utf-8"?>
<p:tagLst xmlns:p="http://schemas.openxmlformats.org/presentationml/2006/main">
  <p:tag name="AS_UNIQUEID" val="2573"/>
</p:tagLst>
</file>

<file path=ppt/tags/tag1588.xml><?xml version="1.0" encoding="utf-8"?>
<p:tagLst xmlns:p="http://schemas.openxmlformats.org/presentationml/2006/main">
  <p:tag name="AS_UNIQUEID" val="2574"/>
</p:tagLst>
</file>

<file path=ppt/tags/tag1589.xml><?xml version="1.0" encoding="utf-8"?>
<p:tagLst xmlns:p="http://schemas.openxmlformats.org/presentationml/2006/main">
  <p:tag name="AS_UNIQUEID" val="2575"/>
</p:tagLst>
</file>

<file path=ppt/tags/tag1590.xml><?xml version="1.0" encoding="utf-8"?>
<p:tagLst xmlns:p="http://schemas.openxmlformats.org/presentationml/2006/main">
  <p:tag name="AS_UNIQUEID" val="2576"/>
</p:tagLst>
</file>

<file path=ppt/tags/tag1591.xml><?xml version="1.0" encoding="utf-8"?>
<p:tagLst xmlns:p="http://schemas.openxmlformats.org/presentationml/2006/main">
  <p:tag name="AS_UNIQUEID" val="2577"/>
</p:tagLst>
</file>

<file path=ppt/tags/tag1592.xml><?xml version="1.0" encoding="utf-8"?>
<p:tagLst xmlns:p="http://schemas.openxmlformats.org/presentationml/2006/main">
  <p:tag name="AS_UNIQUEID" val="2578"/>
</p:tagLst>
</file>

<file path=ppt/tags/tag1593.xml><?xml version="1.0" encoding="utf-8"?>
<p:tagLst xmlns:p="http://schemas.openxmlformats.org/presentationml/2006/main">
  <p:tag name="AS_UNIQUEID" val="2579"/>
</p:tagLst>
</file>

<file path=ppt/tags/tag1594.xml><?xml version="1.0" encoding="utf-8"?>
<p:tagLst xmlns:p="http://schemas.openxmlformats.org/presentationml/2006/main">
  <p:tag name="AS_UNIQUEID" val="2580"/>
</p:tagLst>
</file>

<file path=ppt/tags/tag1595.xml><?xml version="1.0" encoding="utf-8"?>
<p:tagLst xmlns:p="http://schemas.openxmlformats.org/presentationml/2006/main">
  <p:tag name="AS_UNIQUEID" val="2581"/>
</p:tagLst>
</file>

<file path=ppt/tags/tag1596.xml><?xml version="1.0" encoding="utf-8"?>
<p:tagLst xmlns:p="http://schemas.openxmlformats.org/presentationml/2006/main">
  <p:tag name="AS_UNIQUEID" val="2582"/>
</p:tagLst>
</file>

<file path=ppt/tags/tag1597.xml><?xml version="1.0" encoding="utf-8"?>
<p:tagLst xmlns:p="http://schemas.openxmlformats.org/presentationml/2006/main">
  <p:tag name="AS_UNIQUEID" val="2583"/>
</p:tagLst>
</file>

<file path=ppt/tags/tag1598.xml><?xml version="1.0" encoding="utf-8"?>
<p:tagLst xmlns:p="http://schemas.openxmlformats.org/presentationml/2006/main">
  <p:tag name="AS_UNIQUEID" val="2584"/>
</p:tagLst>
</file>

<file path=ppt/tags/tag1599.xml><?xml version="1.0" encoding="utf-8"?>
<p:tagLst xmlns:p="http://schemas.openxmlformats.org/presentationml/2006/main">
  <p:tag name="AS_UNIQUEID" val="2585"/>
</p:tagLst>
</file>

<file path=ppt/tags/tag1600.xml><?xml version="1.0" encoding="utf-8"?>
<p:tagLst xmlns:p="http://schemas.openxmlformats.org/presentationml/2006/main">
  <p:tag name="AS_UNIQUEID" val="2586"/>
</p:tagLst>
</file>

<file path=ppt/tags/tag1601.xml><?xml version="1.0" encoding="utf-8"?>
<p:tagLst xmlns:p="http://schemas.openxmlformats.org/presentationml/2006/main">
  <p:tag name="AS_UNIQUEID" val="2587"/>
</p:tagLst>
</file>

<file path=ppt/tags/tag1602.xml><?xml version="1.0" encoding="utf-8"?>
<p:tagLst xmlns:p="http://schemas.openxmlformats.org/presentationml/2006/main">
  <p:tag name="AS_UNIQUEID" val="2588"/>
</p:tagLst>
</file>

<file path=ppt/tags/tag1603.xml><?xml version="1.0" encoding="utf-8"?>
<p:tagLst xmlns:p="http://schemas.openxmlformats.org/presentationml/2006/main">
  <p:tag name="AS_UNIQUEID" val="2589"/>
</p:tagLst>
</file>

<file path=ppt/tags/tag1604.xml><?xml version="1.0" encoding="utf-8"?>
<p:tagLst xmlns:p="http://schemas.openxmlformats.org/presentationml/2006/main">
  <p:tag name="AS_UNIQUEID" val="2590"/>
</p:tagLst>
</file>

<file path=ppt/tags/tag1605.xml><?xml version="1.0" encoding="utf-8"?>
<p:tagLst xmlns:p="http://schemas.openxmlformats.org/presentationml/2006/main">
  <p:tag name="AS_UNIQUEID" val="2591"/>
</p:tagLst>
</file>

<file path=ppt/tags/tag1606.xml><?xml version="1.0" encoding="utf-8"?>
<p:tagLst xmlns:p="http://schemas.openxmlformats.org/presentationml/2006/main">
  <p:tag name="AS_UNIQUEID" val="2592"/>
</p:tagLst>
</file>

<file path=ppt/tags/tag1607.xml><?xml version="1.0" encoding="utf-8"?>
<p:tagLst xmlns:p="http://schemas.openxmlformats.org/presentationml/2006/main">
  <p:tag name="AS_UNIQUEID" val="2593"/>
</p:tagLst>
</file>

<file path=ppt/tags/tag1608.xml><?xml version="1.0" encoding="utf-8"?>
<p:tagLst xmlns:p="http://schemas.openxmlformats.org/presentationml/2006/main">
  <p:tag name="AS_UNIQUEID" val="2594"/>
</p:tagLst>
</file>

<file path=ppt/tags/tag1609.xml><?xml version="1.0" encoding="utf-8"?>
<p:tagLst xmlns:p="http://schemas.openxmlformats.org/presentationml/2006/main">
  <p:tag name="AS_UNIQUEID" val="2595"/>
</p:tagLst>
</file>

<file path=ppt/tags/tag1610.xml><?xml version="1.0" encoding="utf-8"?>
<p:tagLst xmlns:p="http://schemas.openxmlformats.org/presentationml/2006/main">
  <p:tag name="AS_UNIQUEID" val="2596"/>
</p:tagLst>
</file>

<file path=ppt/tags/tag1611.xml><?xml version="1.0" encoding="utf-8"?>
<p:tagLst xmlns:p="http://schemas.openxmlformats.org/presentationml/2006/main">
  <p:tag name="AS_UNIQUEID" val="2597"/>
</p:tagLst>
</file>

<file path=ppt/tags/tag1612.xml><?xml version="1.0" encoding="utf-8"?>
<p:tagLst xmlns:p="http://schemas.openxmlformats.org/presentationml/2006/main">
  <p:tag name="AS_UNIQUEID" val="2598"/>
</p:tagLst>
</file>

<file path=ppt/tags/tag1613.xml><?xml version="1.0" encoding="utf-8"?>
<p:tagLst xmlns:p="http://schemas.openxmlformats.org/presentationml/2006/main">
  <p:tag name="AS_UNIQUEID" val="2599"/>
</p:tagLst>
</file>

<file path=ppt/tags/tag1614.xml><?xml version="1.0" encoding="utf-8"?>
<p:tagLst xmlns:p="http://schemas.openxmlformats.org/presentationml/2006/main">
  <p:tag name="AS_UNIQUEID" val="2600"/>
</p:tagLst>
</file>

<file path=ppt/tags/tag1615.xml><?xml version="1.0" encoding="utf-8"?>
<p:tagLst xmlns:p="http://schemas.openxmlformats.org/presentationml/2006/main">
  <p:tag name="AS_UNIQUEID" val="2601"/>
</p:tagLst>
</file>

<file path=ppt/tags/tag1616.xml><?xml version="1.0" encoding="utf-8"?>
<p:tagLst xmlns:p="http://schemas.openxmlformats.org/presentationml/2006/main">
  <p:tag name="AS_UNIQUEID" val="2602"/>
</p:tagLst>
</file>

<file path=ppt/tags/tag1617.xml><?xml version="1.0" encoding="utf-8"?>
<p:tagLst xmlns:p="http://schemas.openxmlformats.org/presentationml/2006/main">
  <p:tag name="AS_UNIQUEID" val="2603"/>
</p:tagLst>
</file>

<file path=ppt/tags/tag1618.xml><?xml version="1.0" encoding="utf-8"?>
<p:tagLst xmlns:p="http://schemas.openxmlformats.org/presentationml/2006/main">
  <p:tag name="AS_UNIQUEID" val="2604"/>
</p:tagLst>
</file>

<file path=ppt/tags/tag1619.xml><?xml version="1.0" encoding="utf-8"?>
<p:tagLst xmlns:p="http://schemas.openxmlformats.org/presentationml/2006/main">
  <p:tag name="AS_UNIQUEID" val="2605"/>
</p:tagLst>
</file>

<file path=ppt/tags/tag1620.xml><?xml version="1.0" encoding="utf-8"?>
<p:tagLst xmlns:p="http://schemas.openxmlformats.org/presentationml/2006/main">
  <p:tag name="AS_UNIQUEID" val="2606"/>
</p:tagLst>
</file>

<file path=ppt/tags/tag1621.xml><?xml version="1.0" encoding="utf-8"?>
<p:tagLst xmlns:p="http://schemas.openxmlformats.org/presentationml/2006/main">
  <p:tag name="AS_UNIQUEID" val="2607"/>
</p:tagLst>
</file>

<file path=ppt/tags/tag1622.xml><?xml version="1.0" encoding="utf-8"?>
<p:tagLst xmlns:p="http://schemas.openxmlformats.org/presentationml/2006/main">
  <p:tag name="AS_UNIQUEID" val="2608"/>
</p:tagLst>
</file>

<file path=ppt/tags/tag1623.xml><?xml version="1.0" encoding="utf-8"?>
<p:tagLst xmlns:p="http://schemas.openxmlformats.org/presentationml/2006/main">
  <p:tag name="AS_UNIQUEID" val="2609"/>
</p:tagLst>
</file>

<file path=ppt/tags/tag1624.xml><?xml version="1.0" encoding="utf-8"?>
<p:tagLst xmlns:p="http://schemas.openxmlformats.org/presentationml/2006/main">
  <p:tag name="AS_UNIQUEID" val="2610"/>
</p:tagLst>
</file>

<file path=ppt/tags/tag1625.xml><?xml version="1.0" encoding="utf-8"?>
<p:tagLst xmlns:p="http://schemas.openxmlformats.org/presentationml/2006/main">
  <p:tag name="AS_UNIQUEID" val="2611"/>
</p:tagLst>
</file>

<file path=ppt/tags/tag1626.xml><?xml version="1.0" encoding="utf-8"?>
<p:tagLst xmlns:p="http://schemas.openxmlformats.org/presentationml/2006/main">
  <p:tag name="AS_UNIQUEID" val="2612"/>
</p:tagLst>
</file>

<file path=ppt/tags/tag1627.xml><?xml version="1.0" encoding="utf-8"?>
<p:tagLst xmlns:p="http://schemas.openxmlformats.org/presentationml/2006/main">
  <p:tag name="AS_UNIQUEID" val="2613"/>
</p:tagLst>
</file>

<file path=ppt/tags/tag1628.xml><?xml version="1.0" encoding="utf-8"?>
<p:tagLst xmlns:p="http://schemas.openxmlformats.org/presentationml/2006/main">
  <p:tag name="AS_UNIQUEID" val="2614"/>
</p:tagLst>
</file>

<file path=ppt/tags/tag1629.xml><?xml version="1.0" encoding="utf-8"?>
<p:tagLst xmlns:p="http://schemas.openxmlformats.org/presentationml/2006/main">
  <p:tag name="AS_UNIQUEID" val="2615"/>
</p:tagLst>
</file>

<file path=ppt/tags/tag1630.xml><?xml version="1.0" encoding="utf-8"?>
<p:tagLst xmlns:p="http://schemas.openxmlformats.org/presentationml/2006/main">
  <p:tag name="AS_UNIQUEID" val="2616"/>
</p:tagLst>
</file>

<file path=ppt/tags/tag1631.xml><?xml version="1.0" encoding="utf-8"?>
<p:tagLst xmlns:p="http://schemas.openxmlformats.org/presentationml/2006/main">
  <p:tag name="AS_UNIQUEID" val="2617"/>
</p:tagLst>
</file>

<file path=ppt/tags/tag1632.xml><?xml version="1.0" encoding="utf-8"?>
<p:tagLst xmlns:p="http://schemas.openxmlformats.org/presentationml/2006/main">
  <p:tag name="AS_UNIQUEID" val="2618"/>
</p:tagLst>
</file>

<file path=ppt/tags/tag1633.xml><?xml version="1.0" encoding="utf-8"?>
<p:tagLst xmlns:p="http://schemas.openxmlformats.org/presentationml/2006/main">
  <p:tag name="AS_UNIQUEID" val="2619"/>
</p:tagLst>
</file>

<file path=ppt/tags/tag1634.xml><?xml version="1.0" encoding="utf-8"?>
<p:tagLst xmlns:p="http://schemas.openxmlformats.org/presentationml/2006/main">
  <p:tag name="AS_UNIQUEID" val="2620"/>
</p:tagLst>
</file>

<file path=ppt/tags/tag1635.xml><?xml version="1.0" encoding="utf-8"?>
<p:tagLst xmlns:p="http://schemas.openxmlformats.org/presentationml/2006/main">
  <p:tag name="AS_UNIQUEID" val="2621"/>
</p:tagLst>
</file>

<file path=ppt/tags/tag1636.xml><?xml version="1.0" encoding="utf-8"?>
<p:tagLst xmlns:p="http://schemas.openxmlformats.org/presentationml/2006/main">
  <p:tag name="AS_UNIQUEID" val="2622"/>
</p:tagLst>
</file>

<file path=ppt/tags/tag1637.xml><?xml version="1.0" encoding="utf-8"?>
<p:tagLst xmlns:p="http://schemas.openxmlformats.org/presentationml/2006/main">
  <p:tag name="AS_UNIQUEID" val="2623"/>
</p:tagLst>
</file>

<file path=ppt/tags/tag1638.xml><?xml version="1.0" encoding="utf-8"?>
<p:tagLst xmlns:p="http://schemas.openxmlformats.org/presentationml/2006/main">
  <p:tag name="AS_UNIQUEID" val="2624"/>
</p:tagLst>
</file>

<file path=ppt/tags/tag1639.xml><?xml version="1.0" encoding="utf-8"?>
<p:tagLst xmlns:p="http://schemas.openxmlformats.org/presentationml/2006/main">
  <p:tag name="AS_UNIQUEID" val="2625"/>
</p:tagLst>
</file>

<file path=ppt/tags/tag1640.xml><?xml version="1.0" encoding="utf-8"?>
<p:tagLst xmlns:p="http://schemas.openxmlformats.org/presentationml/2006/main">
  <p:tag name="AS_UNIQUEID" val="2626"/>
</p:tagLst>
</file>

<file path=ppt/tags/tag1641.xml><?xml version="1.0" encoding="utf-8"?>
<p:tagLst xmlns:p="http://schemas.openxmlformats.org/presentationml/2006/main">
  <p:tag name="AS_UNIQUEID" val="2627"/>
</p:tagLst>
</file>

<file path=ppt/tags/tag1642.xml><?xml version="1.0" encoding="utf-8"?>
<p:tagLst xmlns:p="http://schemas.openxmlformats.org/presentationml/2006/main">
  <p:tag name="AS_UNIQUEID" val="2628"/>
</p:tagLst>
</file>

<file path=ppt/tags/tag1643.xml><?xml version="1.0" encoding="utf-8"?>
<p:tagLst xmlns:p="http://schemas.openxmlformats.org/presentationml/2006/main">
  <p:tag name="AS_UNIQUEID" val="2629"/>
</p:tagLst>
</file>

<file path=ppt/tags/tag1644.xml><?xml version="1.0" encoding="utf-8"?>
<p:tagLst xmlns:p="http://schemas.openxmlformats.org/presentationml/2006/main">
  <p:tag name="AS_UNIQUEID" val="2630"/>
</p:tagLst>
</file>

<file path=ppt/tags/tag1645.xml><?xml version="1.0" encoding="utf-8"?>
<p:tagLst xmlns:p="http://schemas.openxmlformats.org/presentationml/2006/main">
  <p:tag name="AS_UNIQUEID" val="2631"/>
</p:tagLst>
</file>

<file path=ppt/tags/tag1646.xml><?xml version="1.0" encoding="utf-8"?>
<p:tagLst xmlns:p="http://schemas.openxmlformats.org/presentationml/2006/main">
  <p:tag name="AS_UNIQUEID" val="2632"/>
</p:tagLst>
</file>

<file path=ppt/tags/tag1647.xml><?xml version="1.0" encoding="utf-8"?>
<p:tagLst xmlns:p="http://schemas.openxmlformats.org/presentationml/2006/main">
  <p:tag name="AS_UNIQUEID" val="2633"/>
</p:tagLst>
</file>

<file path=ppt/tags/tag1648.xml><?xml version="1.0" encoding="utf-8"?>
<p:tagLst xmlns:p="http://schemas.openxmlformats.org/presentationml/2006/main">
  <p:tag name="AS_UNIQUEID" val="2634"/>
</p:tagLst>
</file>

<file path=ppt/tags/tag1649.xml><?xml version="1.0" encoding="utf-8"?>
<p:tagLst xmlns:p="http://schemas.openxmlformats.org/presentationml/2006/main">
  <p:tag name="AS_UNIQUEID" val="2635"/>
</p:tagLst>
</file>

<file path=ppt/tags/tag1650.xml><?xml version="1.0" encoding="utf-8"?>
<p:tagLst xmlns:p="http://schemas.openxmlformats.org/presentationml/2006/main">
  <p:tag name="AS_UNIQUEID" val="2636"/>
</p:tagLst>
</file>

<file path=ppt/tags/tag1651.xml><?xml version="1.0" encoding="utf-8"?>
<p:tagLst xmlns:p="http://schemas.openxmlformats.org/presentationml/2006/main">
  <p:tag name="AS_UNIQUEID" val="2637"/>
</p:tagLst>
</file>

<file path=ppt/tags/tag1652.xml><?xml version="1.0" encoding="utf-8"?>
<p:tagLst xmlns:p="http://schemas.openxmlformats.org/presentationml/2006/main">
  <p:tag name="AS_UNIQUEID" val="2638"/>
</p:tagLst>
</file>

<file path=ppt/tags/tag1653.xml><?xml version="1.0" encoding="utf-8"?>
<p:tagLst xmlns:p="http://schemas.openxmlformats.org/presentationml/2006/main">
  <p:tag name="AS_UNIQUEID" val="2639"/>
</p:tagLst>
</file>

<file path=ppt/tags/tag1654.xml><?xml version="1.0" encoding="utf-8"?>
<p:tagLst xmlns:p="http://schemas.openxmlformats.org/presentationml/2006/main">
  <p:tag name="AS_UNIQUEID" val="2640"/>
</p:tagLst>
</file>

<file path=ppt/tags/tag1655.xml><?xml version="1.0" encoding="utf-8"?>
<p:tagLst xmlns:p="http://schemas.openxmlformats.org/presentationml/2006/main">
  <p:tag name="AS_UNIQUEID" val="2641"/>
</p:tagLst>
</file>

<file path=ppt/tags/tag1656.xml><?xml version="1.0" encoding="utf-8"?>
<p:tagLst xmlns:p="http://schemas.openxmlformats.org/presentationml/2006/main">
  <p:tag name="AS_UNIQUEID" val="2642"/>
</p:tagLst>
</file>

<file path=ppt/tags/tag1657.xml><?xml version="1.0" encoding="utf-8"?>
<p:tagLst xmlns:p="http://schemas.openxmlformats.org/presentationml/2006/main">
  <p:tag name="AS_UNIQUEID" val="2643"/>
</p:tagLst>
</file>

<file path=ppt/tags/tag1658.xml><?xml version="1.0" encoding="utf-8"?>
<p:tagLst xmlns:p="http://schemas.openxmlformats.org/presentationml/2006/main">
  <p:tag name="AS_UNIQUEID" val="2644"/>
</p:tagLst>
</file>

<file path=ppt/tags/tag1659.xml><?xml version="1.0" encoding="utf-8"?>
<p:tagLst xmlns:p="http://schemas.openxmlformats.org/presentationml/2006/main">
  <p:tag name="AS_UNIQUEID" val="2645"/>
</p:tagLst>
</file>

<file path=ppt/tags/tag1660.xml><?xml version="1.0" encoding="utf-8"?>
<p:tagLst xmlns:p="http://schemas.openxmlformats.org/presentationml/2006/main">
  <p:tag name="AS_UNIQUEID" val="2646"/>
</p:tagLst>
</file>

<file path=ppt/tags/tag1661.xml><?xml version="1.0" encoding="utf-8"?>
<p:tagLst xmlns:p="http://schemas.openxmlformats.org/presentationml/2006/main">
  <p:tag name="AS_UNIQUEID" val="2647"/>
</p:tagLst>
</file>

<file path=ppt/tags/tag1662.xml><?xml version="1.0" encoding="utf-8"?>
<p:tagLst xmlns:p="http://schemas.openxmlformats.org/presentationml/2006/main">
  <p:tag name="AS_UNIQUEID" val="2648"/>
</p:tagLst>
</file>

<file path=ppt/tags/tag1663.xml><?xml version="1.0" encoding="utf-8"?>
<p:tagLst xmlns:p="http://schemas.openxmlformats.org/presentationml/2006/main">
  <p:tag name="AS_UNIQUEID" val="2649"/>
</p:tagLst>
</file>

<file path=ppt/tags/tag1664.xml><?xml version="1.0" encoding="utf-8"?>
<p:tagLst xmlns:p="http://schemas.openxmlformats.org/presentationml/2006/main">
  <p:tag name="AS_UNIQUEID" val="2650"/>
</p:tagLst>
</file>

<file path=ppt/tags/tag1665.xml><?xml version="1.0" encoding="utf-8"?>
<p:tagLst xmlns:p="http://schemas.openxmlformats.org/presentationml/2006/main">
  <p:tag name="AS_UNIQUEID" val="2651"/>
</p:tagLst>
</file>

<file path=ppt/tags/tag1666.xml><?xml version="1.0" encoding="utf-8"?>
<p:tagLst xmlns:p="http://schemas.openxmlformats.org/presentationml/2006/main">
  <p:tag name="AS_UNIQUEID" val="2652"/>
</p:tagLst>
</file>

<file path=ppt/tags/tag1667.xml><?xml version="1.0" encoding="utf-8"?>
<p:tagLst xmlns:p="http://schemas.openxmlformats.org/presentationml/2006/main">
  <p:tag name="AS_UNIQUEID" val="2653"/>
</p:tagLst>
</file>

<file path=ppt/tags/tag1668.xml><?xml version="1.0" encoding="utf-8"?>
<p:tagLst xmlns:p="http://schemas.openxmlformats.org/presentationml/2006/main">
  <p:tag name="AS_UNIQUEID" val="2654"/>
</p:tagLst>
</file>

<file path=ppt/tags/tag1669.xml><?xml version="1.0" encoding="utf-8"?>
<p:tagLst xmlns:p="http://schemas.openxmlformats.org/presentationml/2006/main">
  <p:tag name="AS_UNIQUEID" val="2655"/>
</p:tagLst>
</file>

<file path=ppt/tags/tag1670.xml><?xml version="1.0" encoding="utf-8"?>
<p:tagLst xmlns:p="http://schemas.openxmlformats.org/presentationml/2006/main">
  <p:tag name="AS_UNIQUEID" val="2656"/>
</p:tagLst>
</file>

<file path=ppt/tags/tag1671.xml><?xml version="1.0" encoding="utf-8"?>
<p:tagLst xmlns:p="http://schemas.openxmlformats.org/presentationml/2006/main">
  <p:tag name="AS_UNIQUEID" val="2657"/>
</p:tagLst>
</file>

<file path=ppt/tags/tag1672.xml><?xml version="1.0" encoding="utf-8"?>
<p:tagLst xmlns:p="http://schemas.openxmlformats.org/presentationml/2006/main">
  <p:tag name="AS_UNIQUEID" val="2658"/>
</p:tagLst>
</file>

<file path=ppt/tags/tag1673.xml><?xml version="1.0" encoding="utf-8"?>
<p:tagLst xmlns:p="http://schemas.openxmlformats.org/presentationml/2006/main">
  <p:tag name="AS_UNIQUEID" val="2659"/>
</p:tagLst>
</file>

<file path=ppt/tags/tag1674.xml><?xml version="1.0" encoding="utf-8"?>
<p:tagLst xmlns:p="http://schemas.openxmlformats.org/presentationml/2006/main">
  <p:tag name="AS_UNIQUEID" val="2660"/>
</p:tagLst>
</file>

<file path=ppt/tags/tag1675.xml><?xml version="1.0" encoding="utf-8"?>
<p:tagLst xmlns:p="http://schemas.openxmlformats.org/presentationml/2006/main">
  <p:tag name="AS_UNIQUEID" val="2661"/>
</p:tagLst>
</file>

<file path=ppt/tags/tag1676.xml><?xml version="1.0" encoding="utf-8"?>
<p:tagLst xmlns:p="http://schemas.openxmlformats.org/presentationml/2006/main">
  <p:tag name="AS_UNIQUEID" val="2662"/>
</p:tagLst>
</file>

<file path=ppt/tags/tag1677.xml><?xml version="1.0" encoding="utf-8"?>
<p:tagLst xmlns:p="http://schemas.openxmlformats.org/presentationml/2006/main">
  <p:tag name="AS_UNIQUEID" val="2663"/>
</p:tagLst>
</file>

<file path=ppt/tags/tag1678.xml><?xml version="1.0" encoding="utf-8"?>
<p:tagLst xmlns:p="http://schemas.openxmlformats.org/presentationml/2006/main">
  <p:tag name="AS_UNIQUEID" val="2664"/>
</p:tagLst>
</file>

<file path=ppt/tags/tag1679.xml><?xml version="1.0" encoding="utf-8"?>
<p:tagLst xmlns:p="http://schemas.openxmlformats.org/presentationml/2006/main">
  <p:tag name="AS_UNIQUEID" val="2665"/>
</p:tagLst>
</file>

<file path=ppt/tags/tag1680.xml><?xml version="1.0" encoding="utf-8"?>
<p:tagLst xmlns:p="http://schemas.openxmlformats.org/presentationml/2006/main">
  <p:tag name="AS_UNIQUEID" val="2666"/>
</p:tagLst>
</file>

<file path=ppt/tags/tag1681.xml><?xml version="1.0" encoding="utf-8"?>
<p:tagLst xmlns:p="http://schemas.openxmlformats.org/presentationml/2006/main">
  <p:tag name="AS_UNIQUEID" val="2667"/>
</p:tagLst>
</file>

<file path=ppt/tags/tag1682.xml><?xml version="1.0" encoding="utf-8"?>
<p:tagLst xmlns:p="http://schemas.openxmlformats.org/presentationml/2006/main">
  <p:tag name="AS_UNIQUEID" val="2668"/>
</p:tagLst>
</file>

<file path=ppt/tags/tag1683.xml><?xml version="1.0" encoding="utf-8"?>
<p:tagLst xmlns:p="http://schemas.openxmlformats.org/presentationml/2006/main">
  <p:tag name="AS_UNIQUEID" val="2669"/>
</p:tagLst>
</file>

<file path=ppt/tags/tag1684.xml><?xml version="1.0" encoding="utf-8"?>
<p:tagLst xmlns:p="http://schemas.openxmlformats.org/presentationml/2006/main">
  <p:tag name="AS_UNIQUEID" val="2670"/>
</p:tagLst>
</file>

<file path=ppt/tags/tag1685.xml><?xml version="1.0" encoding="utf-8"?>
<p:tagLst xmlns:p="http://schemas.openxmlformats.org/presentationml/2006/main">
  <p:tag name="AS_UNIQUEID" val="2671"/>
</p:tagLst>
</file>

<file path=ppt/tags/tag1686.xml><?xml version="1.0" encoding="utf-8"?>
<p:tagLst xmlns:p="http://schemas.openxmlformats.org/presentationml/2006/main">
  <p:tag name="AS_UNIQUEID" val="2672"/>
</p:tagLst>
</file>

<file path=ppt/tags/tag1687.xml><?xml version="1.0" encoding="utf-8"?>
<p:tagLst xmlns:p="http://schemas.openxmlformats.org/presentationml/2006/main">
  <p:tag name="AS_UNIQUEID" val="2673"/>
</p:tagLst>
</file>

<file path=ppt/tags/tag1688.xml><?xml version="1.0" encoding="utf-8"?>
<p:tagLst xmlns:p="http://schemas.openxmlformats.org/presentationml/2006/main">
  <p:tag name="AS_UNIQUEID" val="2674"/>
</p:tagLst>
</file>

<file path=ppt/tags/tag1689.xml><?xml version="1.0" encoding="utf-8"?>
<p:tagLst xmlns:p="http://schemas.openxmlformats.org/presentationml/2006/main">
  <p:tag name="AS_UNIQUEID" val="2675"/>
</p:tagLst>
</file>

<file path=ppt/tags/tag1690.xml><?xml version="1.0" encoding="utf-8"?>
<p:tagLst xmlns:p="http://schemas.openxmlformats.org/presentationml/2006/main">
  <p:tag name="AS_UNIQUEID" val="2676"/>
</p:tagLst>
</file>

<file path=ppt/tags/tag1691.xml><?xml version="1.0" encoding="utf-8"?>
<p:tagLst xmlns:p="http://schemas.openxmlformats.org/presentationml/2006/main">
  <p:tag name="AS_UNIQUEID" val="2677"/>
</p:tagLst>
</file>

<file path=ppt/tags/tag1692.xml><?xml version="1.0" encoding="utf-8"?>
<p:tagLst xmlns:p="http://schemas.openxmlformats.org/presentationml/2006/main">
  <p:tag name="AS_UNIQUEID" val="2678"/>
</p:tagLst>
</file>

<file path=ppt/tags/tag1693.xml><?xml version="1.0" encoding="utf-8"?>
<p:tagLst xmlns:p="http://schemas.openxmlformats.org/presentationml/2006/main">
  <p:tag name="AS_UNIQUEID" val="2679"/>
</p:tagLst>
</file>

<file path=ppt/tags/tag1694.xml><?xml version="1.0" encoding="utf-8"?>
<p:tagLst xmlns:p="http://schemas.openxmlformats.org/presentationml/2006/main">
  <p:tag name="AS_UNIQUEID" val="2680"/>
</p:tagLst>
</file>

<file path=ppt/tags/tag1695.xml><?xml version="1.0" encoding="utf-8"?>
<p:tagLst xmlns:p="http://schemas.openxmlformats.org/presentationml/2006/main">
  <p:tag name="AS_UNIQUEID" val="2681"/>
</p:tagLst>
</file>

<file path=ppt/tags/tag1696.xml><?xml version="1.0" encoding="utf-8"?>
<p:tagLst xmlns:p="http://schemas.openxmlformats.org/presentationml/2006/main">
  <p:tag name="AS_UNIQUEID" val="2682"/>
</p:tagLst>
</file>

<file path=ppt/tags/tag1697.xml><?xml version="1.0" encoding="utf-8"?>
<p:tagLst xmlns:p="http://schemas.openxmlformats.org/presentationml/2006/main">
  <p:tag name="AS_UNIQUEID" val="2683"/>
</p:tagLst>
</file>

<file path=ppt/tags/tag1698.xml><?xml version="1.0" encoding="utf-8"?>
<p:tagLst xmlns:p="http://schemas.openxmlformats.org/presentationml/2006/main">
  <p:tag name="AS_UNIQUEID" val="2684"/>
</p:tagLst>
</file>

<file path=ppt/tags/tag1699.xml><?xml version="1.0" encoding="utf-8"?>
<p:tagLst xmlns:p="http://schemas.openxmlformats.org/presentationml/2006/main">
  <p:tag name="AS_UNIQUEID" val="2685"/>
</p:tagLst>
</file>

<file path=ppt/tags/tag1700.xml><?xml version="1.0" encoding="utf-8"?>
<p:tagLst xmlns:p="http://schemas.openxmlformats.org/presentationml/2006/main">
  <p:tag name="AS_UNIQUEID" val="2686"/>
</p:tagLst>
</file>

<file path=ppt/tags/tag1701.xml><?xml version="1.0" encoding="utf-8"?>
<p:tagLst xmlns:p="http://schemas.openxmlformats.org/presentationml/2006/main">
  <p:tag name="AS_UNIQUEID" val="2687"/>
</p:tagLst>
</file>

<file path=ppt/tags/tag1702.xml><?xml version="1.0" encoding="utf-8"?>
<p:tagLst xmlns:p="http://schemas.openxmlformats.org/presentationml/2006/main">
  <p:tag name="AS_UNIQUEID" val="2688"/>
</p:tagLst>
</file>

<file path=ppt/tags/tag1703.xml><?xml version="1.0" encoding="utf-8"?>
<p:tagLst xmlns:p="http://schemas.openxmlformats.org/presentationml/2006/main">
  <p:tag name="AS_UNIQUEID" val="2689"/>
</p:tagLst>
</file>

<file path=ppt/tags/tag1704.xml><?xml version="1.0" encoding="utf-8"?>
<p:tagLst xmlns:p="http://schemas.openxmlformats.org/presentationml/2006/main">
  <p:tag name="AS_UNIQUEID" val="2690"/>
</p:tagLst>
</file>

<file path=ppt/tags/tag1705.xml><?xml version="1.0" encoding="utf-8"?>
<p:tagLst xmlns:p="http://schemas.openxmlformats.org/presentationml/2006/main">
  <p:tag name="AS_UNIQUEID" val="2691"/>
</p:tagLst>
</file>

<file path=ppt/tags/tag1706.xml><?xml version="1.0" encoding="utf-8"?>
<p:tagLst xmlns:p="http://schemas.openxmlformats.org/presentationml/2006/main">
  <p:tag name="AS_UNIQUEID" val="2692"/>
</p:tagLst>
</file>

<file path=ppt/tags/tag1707.xml><?xml version="1.0" encoding="utf-8"?>
<p:tagLst xmlns:p="http://schemas.openxmlformats.org/presentationml/2006/main">
  <p:tag name="AS_UNIQUEID" val="2693"/>
</p:tagLst>
</file>

<file path=ppt/tags/tag1708.xml><?xml version="1.0" encoding="utf-8"?>
<p:tagLst xmlns:p="http://schemas.openxmlformats.org/presentationml/2006/main">
  <p:tag name="AS_UNIQUEID" val="2694"/>
</p:tagLst>
</file>

<file path=ppt/tags/tag1709.xml><?xml version="1.0" encoding="utf-8"?>
<p:tagLst xmlns:p="http://schemas.openxmlformats.org/presentationml/2006/main">
  <p:tag name="AS_UNIQUEID" val="2695"/>
</p:tagLst>
</file>

<file path=ppt/tags/tag1710.xml><?xml version="1.0" encoding="utf-8"?>
<p:tagLst xmlns:p="http://schemas.openxmlformats.org/presentationml/2006/main">
  <p:tag name="AS_UNIQUEID" val="2696"/>
</p:tagLst>
</file>

<file path=ppt/tags/tag1711.xml><?xml version="1.0" encoding="utf-8"?>
<p:tagLst xmlns:p="http://schemas.openxmlformats.org/presentationml/2006/main">
  <p:tag name="AS_UNIQUEID" val="2697"/>
</p:tagLst>
</file>

<file path=ppt/tags/tag1712.xml><?xml version="1.0" encoding="utf-8"?>
<p:tagLst xmlns:p="http://schemas.openxmlformats.org/presentationml/2006/main">
  <p:tag name="AS_UNIQUEID" val="2698"/>
</p:tagLst>
</file>

<file path=ppt/tags/tag1713.xml><?xml version="1.0" encoding="utf-8"?>
<p:tagLst xmlns:p="http://schemas.openxmlformats.org/presentationml/2006/main">
  <p:tag name="AS_UNIQUEID" val="2699"/>
</p:tagLst>
</file>

<file path=ppt/tags/tag1714.xml><?xml version="1.0" encoding="utf-8"?>
<p:tagLst xmlns:p="http://schemas.openxmlformats.org/presentationml/2006/main">
  <p:tag name="AS_UNIQUEID" val="2700"/>
</p:tagLst>
</file>

<file path=ppt/tags/tag1715.xml><?xml version="1.0" encoding="utf-8"?>
<p:tagLst xmlns:p="http://schemas.openxmlformats.org/presentationml/2006/main">
  <p:tag name="AS_UNIQUEID" val="2701"/>
</p:tagLst>
</file>

<file path=ppt/tags/tag1716.xml><?xml version="1.0" encoding="utf-8"?>
<p:tagLst xmlns:p="http://schemas.openxmlformats.org/presentationml/2006/main">
  <p:tag name="AS_UNIQUEID" val="2702"/>
</p:tagLst>
</file>

<file path=ppt/tags/tag1717.xml><?xml version="1.0" encoding="utf-8"?>
<p:tagLst xmlns:p="http://schemas.openxmlformats.org/presentationml/2006/main">
  <p:tag name="AS_UNIQUEID" val="2703"/>
</p:tagLst>
</file>

<file path=ppt/tags/tag1718.xml><?xml version="1.0" encoding="utf-8"?>
<p:tagLst xmlns:p="http://schemas.openxmlformats.org/presentationml/2006/main">
  <p:tag name="AS_UNIQUEID" val="2704"/>
</p:tagLst>
</file>

<file path=ppt/tags/tag1719.xml><?xml version="1.0" encoding="utf-8"?>
<p:tagLst xmlns:p="http://schemas.openxmlformats.org/presentationml/2006/main">
  <p:tag name="AS_UNIQUEID" val="2705"/>
</p:tagLst>
</file>

<file path=ppt/tags/tag1720.xml><?xml version="1.0" encoding="utf-8"?>
<p:tagLst xmlns:p="http://schemas.openxmlformats.org/presentationml/2006/main">
  <p:tag name="AS_UNIQUEID" val="2706"/>
</p:tagLst>
</file>

<file path=ppt/tags/tag1721.xml><?xml version="1.0" encoding="utf-8"?>
<p:tagLst xmlns:p="http://schemas.openxmlformats.org/presentationml/2006/main">
  <p:tag name="AS_UNIQUEID" val="2707"/>
</p:tagLst>
</file>

<file path=ppt/tags/tag1722.xml><?xml version="1.0" encoding="utf-8"?>
<p:tagLst xmlns:p="http://schemas.openxmlformats.org/presentationml/2006/main">
  <p:tag name="AS_UNIQUEID" val="2708"/>
</p:tagLst>
</file>

<file path=ppt/tags/tag1723.xml><?xml version="1.0" encoding="utf-8"?>
<p:tagLst xmlns:p="http://schemas.openxmlformats.org/presentationml/2006/main">
  <p:tag name="AS_UNIQUEID" val="2709"/>
</p:tagLst>
</file>

<file path=ppt/tags/tag1724.xml><?xml version="1.0" encoding="utf-8"?>
<p:tagLst xmlns:p="http://schemas.openxmlformats.org/presentationml/2006/main">
  <p:tag name="AS_UNIQUEID" val="2710"/>
</p:tagLst>
</file>

<file path=ppt/tags/tag1725.xml><?xml version="1.0" encoding="utf-8"?>
<p:tagLst xmlns:p="http://schemas.openxmlformats.org/presentationml/2006/main">
  <p:tag name="AS_UNIQUEID" val="2711"/>
</p:tagLst>
</file>

<file path=ppt/tags/tag1726.xml><?xml version="1.0" encoding="utf-8"?>
<p:tagLst xmlns:p="http://schemas.openxmlformats.org/presentationml/2006/main">
  <p:tag name="AS_UNIQUEID" val="2712"/>
</p:tagLst>
</file>

<file path=ppt/tags/tag1727.xml><?xml version="1.0" encoding="utf-8"?>
<p:tagLst xmlns:p="http://schemas.openxmlformats.org/presentationml/2006/main">
  <p:tag name="AS_UNIQUEID" val="2713"/>
</p:tagLst>
</file>

<file path=ppt/tags/tag1728.xml><?xml version="1.0" encoding="utf-8"?>
<p:tagLst xmlns:p="http://schemas.openxmlformats.org/presentationml/2006/main">
  <p:tag name="AS_UNIQUEID" val="2714"/>
</p:tagLst>
</file>

<file path=ppt/tags/tag1729.xml><?xml version="1.0" encoding="utf-8"?>
<p:tagLst xmlns:p="http://schemas.openxmlformats.org/presentationml/2006/main">
  <p:tag name="AS_UNIQUEID" val="2715"/>
</p:tagLst>
</file>

<file path=ppt/tags/tag1730.xml><?xml version="1.0" encoding="utf-8"?>
<p:tagLst xmlns:p="http://schemas.openxmlformats.org/presentationml/2006/main">
  <p:tag name="AS_UNIQUEID" val="2716"/>
</p:tagLst>
</file>

<file path=ppt/tags/tag1731.xml><?xml version="1.0" encoding="utf-8"?>
<p:tagLst xmlns:p="http://schemas.openxmlformats.org/presentationml/2006/main">
  <p:tag name="AS_UNIQUEID" val="2717"/>
</p:tagLst>
</file>

<file path=ppt/tags/tag1732.xml><?xml version="1.0" encoding="utf-8"?>
<p:tagLst xmlns:p="http://schemas.openxmlformats.org/presentationml/2006/main">
  <p:tag name="AS_UNIQUEID" val="2718"/>
</p:tagLst>
</file>

<file path=ppt/tags/tag1733.xml><?xml version="1.0" encoding="utf-8"?>
<p:tagLst xmlns:p="http://schemas.openxmlformats.org/presentationml/2006/main">
  <p:tag name="AS_UNIQUEID" val="2719"/>
</p:tagLst>
</file>

<file path=ppt/tags/tag1734.xml><?xml version="1.0" encoding="utf-8"?>
<p:tagLst xmlns:p="http://schemas.openxmlformats.org/presentationml/2006/main">
  <p:tag name="AS_UNIQUEID" val="2720"/>
</p:tagLst>
</file>

<file path=ppt/tags/tag1735.xml><?xml version="1.0" encoding="utf-8"?>
<p:tagLst xmlns:p="http://schemas.openxmlformats.org/presentationml/2006/main">
  <p:tag name="AS_UNIQUEID" val="2721"/>
</p:tagLst>
</file>

<file path=ppt/tags/tag1736.xml><?xml version="1.0" encoding="utf-8"?>
<p:tagLst xmlns:p="http://schemas.openxmlformats.org/presentationml/2006/main">
  <p:tag name="AS_UNIQUEID" val="2722"/>
</p:tagLst>
</file>

<file path=ppt/tags/tag1737.xml><?xml version="1.0" encoding="utf-8"?>
<p:tagLst xmlns:p="http://schemas.openxmlformats.org/presentationml/2006/main">
  <p:tag name="AS_UNIQUEID" val="2723"/>
</p:tagLst>
</file>

<file path=ppt/tags/tag1738.xml><?xml version="1.0" encoding="utf-8"?>
<p:tagLst xmlns:p="http://schemas.openxmlformats.org/presentationml/2006/main">
  <p:tag name="AS_UNIQUEID" val="2724"/>
</p:tagLst>
</file>

<file path=ppt/tags/tag1739.xml><?xml version="1.0" encoding="utf-8"?>
<p:tagLst xmlns:p="http://schemas.openxmlformats.org/presentationml/2006/main">
  <p:tag name="AS_UNIQUEID" val="2725"/>
</p:tagLst>
</file>

<file path=ppt/tags/tag1740.xml><?xml version="1.0" encoding="utf-8"?>
<p:tagLst xmlns:p="http://schemas.openxmlformats.org/presentationml/2006/main">
  <p:tag name="AS_UNIQUEID" val="2726"/>
</p:tagLst>
</file>

<file path=ppt/tags/tag1741.xml><?xml version="1.0" encoding="utf-8"?>
<p:tagLst xmlns:p="http://schemas.openxmlformats.org/presentationml/2006/main">
  <p:tag name="AS_UNIQUEID" val="2727"/>
</p:tagLst>
</file>

<file path=ppt/tags/tag1742.xml><?xml version="1.0" encoding="utf-8"?>
<p:tagLst xmlns:p="http://schemas.openxmlformats.org/presentationml/2006/main">
  <p:tag name="AS_UNIQUEID" val="2728"/>
</p:tagLst>
</file>

<file path=ppt/tags/tag1743.xml><?xml version="1.0" encoding="utf-8"?>
<p:tagLst xmlns:p="http://schemas.openxmlformats.org/presentationml/2006/main">
  <p:tag name="AS_UNIQUEID" val="2729"/>
</p:tagLst>
</file>

<file path=ppt/tags/tag1744.xml><?xml version="1.0" encoding="utf-8"?>
<p:tagLst xmlns:p="http://schemas.openxmlformats.org/presentationml/2006/main">
  <p:tag name="AS_UNIQUEID" val="2730"/>
</p:tagLst>
</file>

<file path=ppt/tags/tag1745.xml><?xml version="1.0" encoding="utf-8"?>
<p:tagLst xmlns:p="http://schemas.openxmlformats.org/presentationml/2006/main">
  <p:tag name="AS_UNIQUEID" val="2731"/>
</p:tagLst>
</file>

<file path=ppt/tags/tag1746.xml><?xml version="1.0" encoding="utf-8"?>
<p:tagLst xmlns:p="http://schemas.openxmlformats.org/presentationml/2006/main">
  <p:tag name="AS_UNIQUEID" val="2732"/>
</p:tagLst>
</file>

<file path=ppt/tags/tag1747.xml><?xml version="1.0" encoding="utf-8"?>
<p:tagLst xmlns:p="http://schemas.openxmlformats.org/presentationml/2006/main">
  <p:tag name="AS_UNIQUEID" val="2733"/>
</p:tagLst>
</file>

<file path=ppt/tags/tag1748.xml><?xml version="1.0" encoding="utf-8"?>
<p:tagLst xmlns:p="http://schemas.openxmlformats.org/presentationml/2006/main">
  <p:tag name="AS_UNIQUEID" val="2734"/>
</p:tagLst>
</file>

<file path=ppt/tags/tag1749.xml><?xml version="1.0" encoding="utf-8"?>
<p:tagLst xmlns:p="http://schemas.openxmlformats.org/presentationml/2006/main">
  <p:tag name="AS_UNIQUEID" val="2735"/>
</p:tagLst>
</file>

<file path=ppt/tags/tag1750.xml><?xml version="1.0" encoding="utf-8"?>
<p:tagLst xmlns:p="http://schemas.openxmlformats.org/presentationml/2006/main">
  <p:tag name="AS_UNIQUEID" val="2736"/>
</p:tagLst>
</file>

<file path=ppt/tags/tag1751.xml><?xml version="1.0" encoding="utf-8"?>
<p:tagLst xmlns:p="http://schemas.openxmlformats.org/presentationml/2006/main">
  <p:tag name="AS_UNIQUEID" val="2737"/>
</p:tagLst>
</file>

<file path=ppt/tags/tag1752.xml><?xml version="1.0" encoding="utf-8"?>
<p:tagLst xmlns:p="http://schemas.openxmlformats.org/presentationml/2006/main">
  <p:tag name="AS_UNIQUEID" val="2738"/>
</p:tagLst>
</file>

<file path=ppt/tags/tag1753.xml><?xml version="1.0" encoding="utf-8"?>
<p:tagLst xmlns:p="http://schemas.openxmlformats.org/presentationml/2006/main">
  <p:tag name="AS_UNIQUEID" val="2739"/>
</p:tagLst>
</file>

<file path=ppt/tags/tag1754.xml><?xml version="1.0" encoding="utf-8"?>
<p:tagLst xmlns:p="http://schemas.openxmlformats.org/presentationml/2006/main">
  <p:tag name="AS_UNIQUEID" val="2740"/>
</p:tagLst>
</file>

<file path=ppt/tags/tag1755.xml><?xml version="1.0" encoding="utf-8"?>
<p:tagLst xmlns:p="http://schemas.openxmlformats.org/presentationml/2006/main">
  <p:tag name="AS_UNIQUEID" val="2741"/>
</p:tagLst>
</file>

<file path=ppt/tags/tag1756.xml><?xml version="1.0" encoding="utf-8"?>
<p:tagLst xmlns:p="http://schemas.openxmlformats.org/presentationml/2006/main">
  <p:tag name="AS_UNIQUEID" val="2742"/>
</p:tagLst>
</file>

<file path=ppt/tags/tag1757.xml><?xml version="1.0" encoding="utf-8"?>
<p:tagLst xmlns:p="http://schemas.openxmlformats.org/presentationml/2006/main">
  <p:tag name="AS_UNIQUEID" val="2743"/>
</p:tagLst>
</file>

<file path=ppt/tags/tag1758.xml><?xml version="1.0" encoding="utf-8"?>
<p:tagLst xmlns:p="http://schemas.openxmlformats.org/presentationml/2006/main">
  <p:tag name="AS_UNIQUEID" val="2744"/>
</p:tagLst>
</file>

<file path=ppt/tags/tag1759.xml><?xml version="1.0" encoding="utf-8"?>
<p:tagLst xmlns:p="http://schemas.openxmlformats.org/presentationml/2006/main">
  <p:tag name="AS_UNIQUEID" val="2745"/>
</p:tagLst>
</file>

<file path=ppt/tags/tag1760.xml><?xml version="1.0" encoding="utf-8"?>
<p:tagLst xmlns:p="http://schemas.openxmlformats.org/presentationml/2006/main">
  <p:tag name="AS_UNIQUEID" val="2746"/>
</p:tagLst>
</file>

<file path=ppt/tags/tag1761.xml><?xml version="1.0" encoding="utf-8"?>
<p:tagLst xmlns:p="http://schemas.openxmlformats.org/presentationml/2006/main">
  <p:tag name="AS_UNIQUEID" val="2747"/>
</p:tagLst>
</file>

<file path=ppt/tags/tag1762.xml><?xml version="1.0" encoding="utf-8"?>
<p:tagLst xmlns:p="http://schemas.openxmlformats.org/presentationml/2006/main">
  <p:tag name="AS_UNIQUEID" val="2748"/>
</p:tagLst>
</file>

<file path=ppt/tags/tag1763.xml><?xml version="1.0" encoding="utf-8"?>
<p:tagLst xmlns:p="http://schemas.openxmlformats.org/presentationml/2006/main">
  <p:tag name="AS_UNIQUEID" val="2749"/>
</p:tagLst>
</file>

<file path=ppt/tags/tag1764.xml><?xml version="1.0" encoding="utf-8"?>
<p:tagLst xmlns:p="http://schemas.openxmlformats.org/presentationml/2006/main">
  <p:tag name="AS_UNIQUEID" val="2750"/>
</p:tagLst>
</file>

<file path=ppt/tags/tag1765.xml><?xml version="1.0" encoding="utf-8"?>
<p:tagLst xmlns:p="http://schemas.openxmlformats.org/presentationml/2006/main">
  <p:tag name="AS_UNIQUEID" val="2751"/>
</p:tagLst>
</file>

<file path=ppt/tags/tag1766.xml><?xml version="1.0" encoding="utf-8"?>
<p:tagLst xmlns:p="http://schemas.openxmlformats.org/presentationml/2006/main">
  <p:tag name="AS_UNIQUEID" val="2752"/>
</p:tagLst>
</file>

<file path=ppt/tags/tag1767.xml><?xml version="1.0" encoding="utf-8"?>
<p:tagLst xmlns:p="http://schemas.openxmlformats.org/presentationml/2006/main">
  <p:tag name="AS_UNIQUEID" val="2753"/>
</p:tagLst>
</file>

<file path=ppt/tags/tag1768.xml><?xml version="1.0" encoding="utf-8"?>
<p:tagLst xmlns:p="http://schemas.openxmlformats.org/presentationml/2006/main">
  <p:tag name="AS_UNIQUEID" val="2754"/>
</p:tagLst>
</file>

<file path=ppt/tags/tag1769.xml><?xml version="1.0" encoding="utf-8"?>
<p:tagLst xmlns:p="http://schemas.openxmlformats.org/presentationml/2006/main">
  <p:tag name="AS_UNIQUEID" val="2755"/>
</p:tagLst>
</file>

<file path=ppt/tags/tag1770.xml><?xml version="1.0" encoding="utf-8"?>
<p:tagLst xmlns:p="http://schemas.openxmlformats.org/presentationml/2006/main">
  <p:tag name="AS_UNIQUEID" val="2756"/>
</p:tagLst>
</file>

<file path=ppt/tags/tag1771.xml><?xml version="1.0" encoding="utf-8"?>
<p:tagLst xmlns:p="http://schemas.openxmlformats.org/presentationml/2006/main">
  <p:tag name="AS_UNIQUEID" val="2757"/>
</p:tagLst>
</file>

<file path=ppt/tags/tag1772.xml><?xml version="1.0" encoding="utf-8"?>
<p:tagLst xmlns:p="http://schemas.openxmlformats.org/presentationml/2006/main">
  <p:tag name="AS_UNIQUEID" val="2758"/>
</p:tagLst>
</file>

<file path=ppt/tags/tag1773.xml><?xml version="1.0" encoding="utf-8"?>
<p:tagLst xmlns:p="http://schemas.openxmlformats.org/presentationml/2006/main">
  <p:tag name="AS_UNIQUEID" val="2759"/>
</p:tagLst>
</file>

<file path=ppt/tags/tag1774.xml><?xml version="1.0" encoding="utf-8"?>
<p:tagLst xmlns:p="http://schemas.openxmlformats.org/presentationml/2006/main">
  <p:tag name="AS_UNIQUEID" val="2760"/>
</p:tagLst>
</file>

<file path=ppt/tags/tag1775.xml><?xml version="1.0" encoding="utf-8"?>
<p:tagLst xmlns:p="http://schemas.openxmlformats.org/presentationml/2006/main">
  <p:tag name="AS_UNIQUEID" val="2761"/>
</p:tagLst>
</file>

<file path=ppt/tags/tag1776.xml><?xml version="1.0" encoding="utf-8"?>
<p:tagLst xmlns:p="http://schemas.openxmlformats.org/presentationml/2006/main">
  <p:tag name="AS_UNIQUEID" val="2762"/>
</p:tagLst>
</file>

<file path=ppt/tags/tag1777.xml><?xml version="1.0" encoding="utf-8"?>
<p:tagLst xmlns:p="http://schemas.openxmlformats.org/presentationml/2006/main">
  <p:tag name="AS_UNIQUEID" val="2763"/>
</p:tagLst>
</file>

<file path=ppt/tags/tag1778.xml><?xml version="1.0" encoding="utf-8"?>
<p:tagLst xmlns:p="http://schemas.openxmlformats.org/presentationml/2006/main">
  <p:tag name="AS_UNIQUEID" val="2764"/>
</p:tagLst>
</file>

<file path=ppt/tags/tag1779.xml><?xml version="1.0" encoding="utf-8"?>
<p:tagLst xmlns:p="http://schemas.openxmlformats.org/presentationml/2006/main">
  <p:tag name="AS_UNIQUEID" val="2765"/>
</p:tagLst>
</file>

<file path=ppt/tags/tag1780.xml><?xml version="1.0" encoding="utf-8"?>
<p:tagLst xmlns:p="http://schemas.openxmlformats.org/presentationml/2006/main">
  <p:tag name="AS_UNIQUEID" val="2766"/>
</p:tagLst>
</file>

<file path=ppt/tags/tag1781.xml><?xml version="1.0" encoding="utf-8"?>
<p:tagLst xmlns:p="http://schemas.openxmlformats.org/presentationml/2006/main">
  <p:tag name="AS_UNIQUEID" val="2767"/>
</p:tagLst>
</file>

<file path=ppt/tags/tag1782.xml><?xml version="1.0" encoding="utf-8"?>
<p:tagLst xmlns:p="http://schemas.openxmlformats.org/presentationml/2006/main">
  <p:tag name="AS_UNIQUEID" val="2768"/>
</p:tagLst>
</file>

<file path=ppt/tags/tag1783.xml><?xml version="1.0" encoding="utf-8"?>
<p:tagLst xmlns:p="http://schemas.openxmlformats.org/presentationml/2006/main">
  <p:tag name="AS_UNIQUEID" val="2769"/>
</p:tagLst>
</file>

<file path=ppt/tags/tag1784.xml><?xml version="1.0" encoding="utf-8"?>
<p:tagLst xmlns:p="http://schemas.openxmlformats.org/presentationml/2006/main">
  <p:tag name="AS_UNIQUEID" val="2770"/>
</p:tagLst>
</file>

<file path=ppt/tags/tag1785.xml><?xml version="1.0" encoding="utf-8"?>
<p:tagLst xmlns:p="http://schemas.openxmlformats.org/presentationml/2006/main">
  <p:tag name="AS_UNIQUEID" val="2771"/>
</p:tagLst>
</file>

<file path=ppt/tags/tag1786.xml><?xml version="1.0" encoding="utf-8"?>
<p:tagLst xmlns:p="http://schemas.openxmlformats.org/presentationml/2006/main">
  <p:tag name="AS_UNIQUEID" val="2772"/>
</p:tagLst>
</file>

<file path=ppt/tags/tag1787.xml><?xml version="1.0" encoding="utf-8"?>
<p:tagLst xmlns:p="http://schemas.openxmlformats.org/presentationml/2006/main">
  <p:tag name="AS_UNIQUEID" val="2773"/>
</p:tagLst>
</file>

<file path=ppt/tags/tag1788.xml><?xml version="1.0" encoding="utf-8"?>
<p:tagLst xmlns:p="http://schemas.openxmlformats.org/presentationml/2006/main">
  <p:tag name="AS_UNIQUEID" val="2774"/>
</p:tagLst>
</file>

<file path=ppt/tags/tag1789.xml><?xml version="1.0" encoding="utf-8"?>
<p:tagLst xmlns:p="http://schemas.openxmlformats.org/presentationml/2006/main">
  <p:tag name="AS_UNIQUEID" val="2775"/>
</p:tagLst>
</file>

<file path=ppt/tags/tag1790.xml><?xml version="1.0" encoding="utf-8"?>
<p:tagLst xmlns:p="http://schemas.openxmlformats.org/presentationml/2006/main">
  <p:tag name="AS_UNIQUEID" val="2776"/>
</p:tagLst>
</file>

<file path=ppt/tags/tag1791.xml><?xml version="1.0" encoding="utf-8"?>
<p:tagLst xmlns:p="http://schemas.openxmlformats.org/presentationml/2006/main">
  <p:tag name="AS_UNIQUEID" val="2777"/>
</p:tagLst>
</file>

<file path=ppt/tags/tag1792.xml><?xml version="1.0" encoding="utf-8"?>
<p:tagLst xmlns:p="http://schemas.openxmlformats.org/presentationml/2006/main">
  <p:tag name="AS_UNIQUEID" val="2778"/>
</p:tagLst>
</file>

<file path=ppt/tags/tag1793.xml><?xml version="1.0" encoding="utf-8"?>
<p:tagLst xmlns:p="http://schemas.openxmlformats.org/presentationml/2006/main">
  <p:tag name="AS_UNIQUEID" val="2779"/>
</p:tagLst>
</file>

<file path=ppt/tags/tag1794.xml><?xml version="1.0" encoding="utf-8"?>
<p:tagLst xmlns:p="http://schemas.openxmlformats.org/presentationml/2006/main">
  <p:tag name="AS_UNIQUEID" val="2780"/>
</p:tagLst>
</file>

<file path=ppt/tags/tag1795.xml><?xml version="1.0" encoding="utf-8"?>
<p:tagLst xmlns:p="http://schemas.openxmlformats.org/presentationml/2006/main">
  <p:tag name="AS_UNIQUEID" val="2781"/>
</p:tagLst>
</file>

<file path=ppt/tags/tag1796.xml><?xml version="1.0" encoding="utf-8"?>
<p:tagLst xmlns:p="http://schemas.openxmlformats.org/presentationml/2006/main">
  <p:tag name="AS_UNIQUEID" val="2782"/>
</p:tagLst>
</file>

<file path=ppt/tags/tag1797.xml><?xml version="1.0" encoding="utf-8"?>
<p:tagLst xmlns:p="http://schemas.openxmlformats.org/presentationml/2006/main">
  <p:tag name="AS_UNIQUEID" val="2783"/>
</p:tagLst>
</file>

<file path=ppt/tags/tag1798.xml><?xml version="1.0" encoding="utf-8"?>
<p:tagLst xmlns:p="http://schemas.openxmlformats.org/presentationml/2006/main">
  <p:tag name="AS_UNIQUEID" val="2784"/>
</p:tagLst>
</file>

<file path=ppt/tags/tag1799.xml><?xml version="1.0" encoding="utf-8"?>
<p:tagLst xmlns:p="http://schemas.openxmlformats.org/presentationml/2006/main">
  <p:tag name="AS_UNIQUEID" val="2785"/>
</p:tagLst>
</file>

<file path=ppt/tags/tag1800.xml><?xml version="1.0" encoding="utf-8"?>
<p:tagLst xmlns:p="http://schemas.openxmlformats.org/presentationml/2006/main">
  <p:tag name="AS_UNIQUEID" val="2786"/>
</p:tagLst>
</file>

<file path=ppt/tags/tag1801.xml><?xml version="1.0" encoding="utf-8"?>
<p:tagLst xmlns:p="http://schemas.openxmlformats.org/presentationml/2006/main">
  <p:tag name="AS_UNIQUEID" val="2787"/>
</p:tagLst>
</file>

<file path=ppt/tags/tag1802.xml><?xml version="1.0" encoding="utf-8"?>
<p:tagLst xmlns:p="http://schemas.openxmlformats.org/presentationml/2006/main">
  <p:tag name="AS_UNIQUEID" val="2788"/>
</p:tagLst>
</file>

<file path=ppt/tags/tag1803.xml><?xml version="1.0" encoding="utf-8"?>
<p:tagLst xmlns:p="http://schemas.openxmlformats.org/presentationml/2006/main">
  <p:tag name="AS_UNIQUEID" val="2789"/>
</p:tagLst>
</file>

<file path=ppt/tags/tag1804.xml><?xml version="1.0" encoding="utf-8"?>
<p:tagLst xmlns:p="http://schemas.openxmlformats.org/presentationml/2006/main">
  <p:tag name="AS_UNIQUEID" val="2790"/>
</p:tagLst>
</file>

<file path=ppt/tags/tag1805.xml><?xml version="1.0" encoding="utf-8"?>
<p:tagLst xmlns:p="http://schemas.openxmlformats.org/presentationml/2006/main">
  <p:tag name="AS_UNIQUEID" val="2791"/>
</p:tagLst>
</file>

<file path=ppt/tags/tag1806.xml><?xml version="1.0" encoding="utf-8"?>
<p:tagLst xmlns:p="http://schemas.openxmlformats.org/presentationml/2006/main">
  <p:tag name="AS_UNIQUEID" val="2792"/>
</p:tagLst>
</file>

<file path=ppt/tags/tag1807.xml><?xml version="1.0" encoding="utf-8"?>
<p:tagLst xmlns:p="http://schemas.openxmlformats.org/presentationml/2006/main">
  <p:tag name="AS_UNIQUEID" val="2793"/>
</p:tagLst>
</file>

<file path=ppt/tags/tag1808.xml><?xml version="1.0" encoding="utf-8"?>
<p:tagLst xmlns:p="http://schemas.openxmlformats.org/presentationml/2006/main">
  <p:tag name="AS_UNIQUEID" val="2794"/>
</p:tagLst>
</file>

<file path=ppt/tags/tag1809.xml><?xml version="1.0" encoding="utf-8"?>
<p:tagLst xmlns:p="http://schemas.openxmlformats.org/presentationml/2006/main">
  <p:tag name="AS_UNIQUEID" val="2795"/>
</p:tagLst>
</file>

<file path=ppt/tags/tag1810.xml><?xml version="1.0" encoding="utf-8"?>
<p:tagLst xmlns:p="http://schemas.openxmlformats.org/presentationml/2006/main">
  <p:tag name="AS_UNIQUEID" val="2796"/>
</p:tagLst>
</file>

<file path=ppt/tags/tag1811.xml><?xml version="1.0" encoding="utf-8"?>
<p:tagLst xmlns:p="http://schemas.openxmlformats.org/presentationml/2006/main">
  <p:tag name="AS_UNIQUEID" val="2797"/>
</p:tagLst>
</file>

<file path=ppt/tags/tag1812.xml><?xml version="1.0" encoding="utf-8"?>
<p:tagLst xmlns:p="http://schemas.openxmlformats.org/presentationml/2006/main">
  <p:tag name="AS_UNIQUEID" val="2798"/>
</p:tagLst>
</file>

<file path=ppt/tags/tag1813.xml><?xml version="1.0" encoding="utf-8"?>
<p:tagLst xmlns:p="http://schemas.openxmlformats.org/presentationml/2006/main">
  <p:tag name="AS_UNIQUEID" val="2799"/>
</p:tagLst>
</file>

<file path=ppt/tags/tag1814.xml><?xml version="1.0" encoding="utf-8"?>
<p:tagLst xmlns:p="http://schemas.openxmlformats.org/presentationml/2006/main">
  <p:tag name="AS_UNIQUEID" val="2800"/>
</p:tagLst>
</file>

<file path=ppt/tags/tag1815.xml><?xml version="1.0" encoding="utf-8"?>
<p:tagLst xmlns:p="http://schemas.openxmlformats.org/presentationml/2006/main">
  <p:tag name="AS_UNIQUEID" val="2801"/>
</p:tagLst>
</file>

<file path=ppt/tags/tag1816.xml><?xml version="1.0" encoding="utf-8"?>
<p:tagLst xmlns:p="http://schemas.openxmlformats.org/presentationml/2006/main">
  <p:tag name="AS_UNIQUEID" val="2802"/>
</p:tagLst>
</file>

<file path=ppt/tags/tag1817.xml><?xml version="1.0" encoding="utf-8"?>
<p:tagLst xmlns:p="http://schemas.openxmlformats.org/presentationml/2006/main">
  <p:tag name="AS_UNIQUEID" val="2803"/>
</p:tagLst>
</file>

<file path=ppt/tags/tag1818.xml><?xml version="1.0" encoding="utf-8"?>
<p:tagLst xmlns:p="http://schemas.openxmlformats.org/presentationml/2006/main">
  <p:tag name="AS_UNIQUEID" val="2804"/>
</p:tagLst>
</file>

<file path=ppt/tags/tag1819.xml><?xml version="1.0" encoding="utf-8"?>
<p:tagLst xmlns:p="http://schemas.openxmlformats.org/presentationml/2006/main">
  <p:tag name="AS_UNIQUEID" val="2805"/>
</p:tagLst>
</file>

<file path=ppt/tags/tag1820.xml><?xml version="1.0" encoding="utf-8"?>
<p:tagLst xmlns:p="http://schemas.openxmlformats.org/presentationml/2006/main">
  <p:tag name="AS_UNIQUEID" val="2806"/>
</p:tagLst>
</file>

<file path=ppt/tags/tag1821.xml><?xml version="1.0" encoding="utf-8"?>
<p:tagLst xmlns:p="http://schemas.openxmlformats.org/presentationml/2006/main">
  <p:tag name="AS_UNIQUEID" val="2807"/>
</p:tagLst>
</file>

<file path=ppt/tags/tag1822.xml><?xml version="1.0" encoding="utf-8"?>
<p:tagLst xmlns:p="http://schemas.openxmlformats.org/presentationml/2006/main">
  <p:tag name="AS_UNIQUEID" val="2808"/>
</p:tagLst>
</file>

<file path=ppt/tags/tag1823.xml><?xml version="1.0" encoding="utf-8"?>
<p:tagLst xmlns:p="http://schemas.openxmlformats.org/presentationml/2006/main">
  <p:tag name="AS_UNIQUEID" val="2809"/>
</p:tagLst>
</file>

<file path=ppt/tags/tag1824.xml><?xml version="1.0" encoding="utf-8"?>
<p:tagLst xmlns:p="http://schemas.openxmlformats.org/presentationml/2006/main">
  <p:tag name="AS_UNIQUEID" val="2810"/>
</p:tagLst>
</file>

<file path=ppt/tags/tag1825.xml><?xml version="1.0" encoding="utf-8"?>
<p:tagLst xmlns:p="http://schemas.openxmlformats.org/presentationml/2006/main">
  <p:tag name="AS_UNIQUEID" val="2811"/>
</p:tagLst>
</file>

<file path=ppt/tags/tag1826.xml><?xml version="1.0" encoding="utf-8"?>
<p:tagLst xmlns:p="http://schemas.openxmlformats.org/presentationml/2006/main">
  <p:tag name="AS_UNIQUEID" val="2812"/>
</p:tagLst>
</file>

<file path=ppt/tags/tag1827.xml><?xml version="1.0" encoding="utf-8"?>
<p:tagLst xmlns:p="http://schemas.openxmlformats.org/presentationml/2006/main">
  <p:tag name="AS_UNIQUEID" val="2813"/>
</p:tagLst>
</file>

<file path=ppt/tags/tag1828.xml><?xml version="1.0" encoding="utf-8"?>
<p:tagLst xmlns:p="http://schemas.openxmlformats.org/presentationml/2006/main">
  <p:tag name="AS_UNIQUEID" val="2814"/>
</p:tagLst>
</file>

<file path=ppt/tags/tag1829.xml><?xml version="1.0" encoding="utf-8"?>
<p:tagLst xmlns:p="http://schemas.openxmlformats.org/presentationml/2006/main">
  <p:tag name="AS_UNIQUEID" val="2815"/>
</p:tagLst>
</file>

<file path=ppt/tags/tag1830.xml><?xml version="1.0" encoding="utf-8"?>
<p:tagLst xmlns:p="http://schemas.openxmlformats.org/presentationml/2006/main">
  <p:tag name="AS_UNIQUEID" val="2816"/>
</p:tagLst>
</file>

<file path=ppt/tags/tag1831.xml><?xml version="1.0" encoding="utf-8"?>
<p:tagLst xmlns:p="http://schemas.openxmlformats.org/presentationml/2006/main">
  <p:tag name="AS_UNIQUEID" val="2817"/>
</p:tagLst>
</file>

<file path=ppt/tags/tag1832.xml><?xml version="1.0" encoding="utf-8"?>
<p:tagLst xmlns:p="http://schemas.openxmlformats.org/presentationml/2006/main">
  <p:tag name="AS_UNIQUEID" val="2818"/>
</p:tagLst>
</file>

<file path=ppt/tags/tag1833.xml><?xml version="1.0" encoding="utf-8"?>
<p:tagLst xmlns:p="http://schemas.openxmlformats.org/presentationml/2006/main">
  <p:tag name="AS_UNIQUEID" val="2819"/>
</p:tagLst>
</file>

<file path=ppt/tags/tag1834.xml><?xml version="1.0" encoding="utf-8"?>
<p:tagLst xmlns:p="http://schemas.openxmlformats.org/presentationml/2006/main">
  <p:tag name="AS_UNIQUEID" val="2820"/>
</p:tagLst>
</file>

<file path=ppt/tags/tag1835.xml><?xml version="1.0" encoding="utf-8"?>
<p:tagLst xmlns:p="http://schemas.openxmlformats.org/presentationml/2006/main">
  <p:tag name="AS_UNIQUEID" val="2821"/>
</p:tagLst>
</file>

<file path=ppt/tags/tag1836.xml><?xml version="1.0" encoding="utf-8"?>
<p:tagLst xmlns:p="http://schemas.openxmlformats.org/presentationml/2006/main">
  <p:tag name="AS_UNIQUEID" val="2822"/>
</p:tagLst>
</file>

<file path=ppt/tags/tag1837.xml><?xml version="1.0" encoding="utf-8"?>
<p:tagLst xmlns:p="http://schemas.openxmlformats.org/presentationml/2006/main">
  <p:tag name="AS_UNIQUEID" val="2823"/>
</p:tagLst>
</file>

<file path=ppt/tags/tag1838.xml><?xml version="1.0" encoding="utf-8"?>
<p:tagLst xmlns:p="http://schemas.openxmlformats.org/presentationml/2006/main">
  <p:tag name="AS_UNIQUEID" val="2824"/>
</p:tagLst>
</file>

<file path=ppt/tags/tag1839.xml><?xml version="1.0" encoding="utf-8"?>
<p:tagLst xmlns:p="http://schemas.openxmlformats.org/presentationml/2006/main">
  <p:tag name="AS_UNIQUEID" val="2825"/>
</p:tagLst>
</file>

<file path=ppt/tags/tag1840.xml><?xml version="1.0" encoding="utf-8"?>
<p:tagLst xmlns:p="http://schemas.openxmlformats.org/presentationml/2006/main">
  <p:tag name="AS_UNIQUEID" val="2826"/>
</p:tagLst>
</file>

<file path=ppt/tags/tag1841.xml><?xml version="1.0" encoding="utf-8"?>
<p:tagLst xmlns:p="http://schemas.openxmlformats.org/presentationml/2006/main">
  <p:tag name="AS_UNIQUEID" val="2827"/>
</p:tagLst>
</file>

<file path=ppt/tags/tag1842.xml><?xml version="1.0" encoding="utf-8"?>
<p:tagLst xmlns:p="http://schemas.openxmlformats.org/presentationml/2006/main">
  <p:tag name="AS_UNIQUEID" val="2828"/>
</p:tagLst>
</file>

<file path=ppt/tags/tag1843.xml><?xml version="1.0" encoding="utf-8"?>
<p:tagLst xmlns:p="http://schemas.openxmlformats.org/presentationml/2006/main">
  <p:tag name="AS_UNIQUEID" val="2829"/>
</p:tagLst>
</file>

<file path=ppt/tags/tag1844.xml><?xml version="1.0" encoding="utf-8"?>
<p:tagLst xmlns:p="http://schemas.openxmlformats.org/presentationml/2006/main">
  <p:tag name="AS_UNIQUEID" val="2830"/>
</p:tagLst>
</file>

<file path=ppt/tags/tag1845.xml><?xml version="1.0" encoding="utf-8"?>
<p:tagLst xmlns:p="http://schemas.openxmlformats.org/presentationml/2006/main">
  <p:tag name="AS_UNIQUEID" val="2831"/>
</p:tagLst>
</file>

<file path=ppt/tags/tag1846.xml><?xml version="1.0" encoding="utf-8"?>
<p:tagLst xmlns:p="http://schemas.openxmlformats.org/presentationml/2006/main">
  <p:tag name="AS_UNIQUEID" val="2832"/>
</p:tagLst>
</file>

<file path=ppt/tags/tag1847.xml><?xml version="1.0" encoding="utf-8"?>
<p:tagLst xmlns:p="http://schemas.openxmlformats.org/presentationml/2006/main">
  <p:tag name="AS_UNIQUEID" val="2833"/>
</p:tagLst>
</file>

<file path=ppt/tags/tag1848.xml><?xml version="1.0" encoding="utf-8"?>
<p:tagLst xmlns:p="http://schemas.openxmlformats.org/presentationml/2006/main">
  <p:tag name="AS_UNIQUEID" val="2834"/>
</p:tagLst>
</file>

<file path=ppt/tags/tag1849.xml><?xml version="1.0" encoding="utf-8"?>
<p:tagLst xmlns:p="http://schemas.openxmlformats.org/presentationml/2006/main">
  <p:tag name="AS_UNIQUEID" val="2835"/>
</p:tagLst>
</file>

<file path=ppt/tags/tag1850.xml><?xml version="1.0" encoding="utf-8"?>
<p:tagLst xmlns:p="http://schemas.openxmlformats.org/presentationml/2006/main">
  <p:tag name="AS_UNIQUEID" val="2836"/>
</p:tagLst>
</file>

<file path=ppt/tags/tag1851.xml><?xml version="1.0" encoding="utf-8"?>
<p:tagLst xmlns:p="http://schemas.openxmlformats.org/presentationml/2006/main">
  <p:tag name="AS_UNIQUEID" val="2837"/>
</p:tagLst>
</file>

<file path=ppt/tags/tag1852.xml><?xml version="1.0" encoding="utf-8"?>
<p:tagLst xmlns:p="http://schemas.openxmlformats.org/presentationml/2006/main">
  <p:tag name="AS_UNIQUEID" val="2838"/>
</p:tagLst>
</file>

<file path=ppt/tags/tag1853.xml><?xml version="1.0" encoding="utf-8"?>
<p:tagLst xmlns:p="http://schemas.openxmlformats.org/presentationml/2006/main">
  <p:tag name="AS_UNIQUEID" val="2839"/>
</p:tagLst>
</file>

<file path=ppt/tags/tag1854.xml><?xml version="1.0" encoding="utf-8"?>
<p:tagLst xmlns:p="http://schemas.openxmlformats.org/presentationml/2006/main">
  <p:tag name="AS_UNIQUEID" val="2840"/>
</p:tagLst>
</file>

<file path=ppt/tags/tag1855.xml><?xml version="1.0" encoding="utf-8"?>
<p:tagLst xmlns:p="http://schemas.openxmlformats.org/presentationml/2006/main">
  <p:tag name="AS_UNIQUEID" val="2841"/>
</p:tagLst>
</file>

<file path=ppt/tags/tag1856.xml><?xml version="1.0" encoding="utf-8"?>
<p:tagLst xmlns:p="http://schemas.openxmlformats.org/presentationml/2006/main">
  <p:tag name="AS_UNIQUEID" val="2842"/>
</p:tagLst>
</file>

<file path=ppt/tags/tag1857.xml><?xml version="1.0" encoding="utf-8"?>
<p:tagLst xmlns:p="http://schemas.openxmlformats.org/presentationml/2006/main">
  <p:tag name="AS_UNIQUEID" val="2843"/>
</p:tagLst>
</file>

<file path=ppt/tags/tag1858.xml><?xml version="1.0" encoding="utf-8"?>
<p:tagLst xmlns:p="http://schemas.openxmlformats.org/presentationml/2006/main">
  <p:tag name="AS_UNIQUEID" val="2844"/>
</p:tagLst>
</file>

<file path=ppt/tags/tag1859.xml><?xml version="1.0" encoding="utf-8"?>
<p:tagLst xmlns:p="http://schemas.openxmlformats.org/presentationml/2006/main">
  <p:tag name="AS_UNIQUEID" val="2845"/>
</p:tagLst>
</file>

<file path=ppt/tags/tag1860.xml><?xml version="1.0" encoding="utf-8"?>
<p:tagLst xmlns:p="http://schemas.openxmlformats.org/presentationml/2006/main">
  <p:tag name="AS_UNIQUEID" val="2846"/>
</p:tagLst>
</file>

<file path=ppt/tags/tag1861.xml><?xml version="1.0" encoding="utf-8"?>
<p:tagLst xmlns:p="http://schemas.openxmlformats.org/presentationml/2006/main">
  <p:tag name="AS_UNIQUEID" val="2847"/>
</p:tagLst>
</file>

<file path=ppt/tags/tag1862.xml><?xml version="1.0" encoding="utf-8"?>
<p:tagLst xmlns:p="http://schemas.openxmlformats.org/presentationml/2006/main">
  <p:tag name="AS_UNIQUEID" val="2848"/>
</p:tagLst>
</file>

<file path=ppt/tags/tag1863.xml><?xml version="1.0" encoding="utf-8"?>
<p:tagLst xmlns:p="http://schemas.openxmlformats.org/presentationml/2006/main">
  <p:tag name="AS_UNIQUEID" val="2849"/>
</p:tagLst>
</file>

<file path=ppt/tags/tag1864.xml><?xml version="1.0" encoding="utf-8"?>
<p:tagLst xmlns:p="http://schemas.openxmlformats.org/presentationml/2006/main">
  <p:tag name="AS_UNIQUEID" val="2850"/>
</p:tagLst>
</file>

<file path=ppt/tags/tag1865.xml><?xml version="1.0" encoding="utf-8"?>
<p:tagLst xmlns:p="http://schemas.openxmlformats.org/presentationml/2006/main">
  <p:tag name="AS_UNIQUEID" val="2851"/>
</p:tagLst>
</file>

<file path=ppt/tags/tag1866.xml><?xml version="1.0" encoding="utf-8"?>
<p:tagLst xmlns:p="http://schemas.openxmlformats.org/presentationml/2006/main">
  <p:tag name="AS_UNIQUEID" val="2852"/>
</p:tagLst>
</file>

<file path=ppt/tags/tag1867.xml><?xml version="1.0" encoding="utf-8"?>
<p:tagLst xmlns:p="http://schemas.openxmlformats.org/presentationml/2006/main">
  <p:tag name="AS_UNIQUEID" val="2853"/>
</p:tagLst>
</file>

<file path=ppt/tags/tag1868.xml><?xml version="1.0" encoding="utf-8"?>
<p:tagLst xmlns:p="http://schemas.openxmlformats.org/presentationml/2006/main">
  <p:tag name="AS_UNIQUEID" val="2854"/>
</p:tagLst>
</file>

<file path=ppt/tags/tag1869.xml><?xml version="1.0" encoding="utf-8"?>
<p:tagLst xmlns:p="http://schemas.openxmlformats.org/presentationml/2006/main">
  <p:tag name="AS_UNIQUEID" val="2855"/>
</p:tagLst>
</file>

<file path=ppt/tags/tag1870.xml><?xml version="1.0" encoding="utf-8"?>
<p:tagLst xmlns:p="http://schemas.openxmlformats.org/presentationml/2006/main">
  <p:tag name="AS_UNIQUEID" val="2856"/>
</p:tagLst>
</file>

<file path=ppt/tags/tag1871.xml><?xml version="1.0" encoding="utf-8"?>
<p:tagLst xmlns:p="http://schemas.openxmlformats.org/presentationml/2006/main">
  <p:tag name="AS_UNIQUEID" val="2857"/>
</p:tagLst>
</file>

<file path=ppt/tags/tag1872.xml><?xml version="1.0" encoding="utf-8"?>
<p:tagLst xmlns:p="http://schemas.openxmlformats.org/presentationml/2006/main">
  <p:tag name="AS_UNIQUEID" val="2858"/>
</p:tagLst>
</file>

<file path=ppt/tags/tag1873.xml><?xml version="1.0" encoding="utf-8"?>
<p:tagLst xmlns:p="http://schemas.openxmlformats.org/presentationml/2006/main">
  <p:tag name="AS_UNIQUEID" val="2859"/>
</p:tagLst>
</file>

<file path=ppt/tags/tag1874.xml><?xml version="1.0" encoding="utf-8"?>
<p:tagLst xmlns:p="http://schemas.openxmlformats.org/presentationml/2006/main">
  <p:tag name="AS_UNIQUEID" val="2860"/>
</p:tagLst>
</file>

<file path=ppt/tags/tag1875.xml><?xml version="1.0" encoding="utf-8"?>
<p:tagLst xmlns:p="http://schemas.openxmlformats.org/presentationml/2006/main">
  <p:tag name="AS_UNIQUEID" val="2861"/>
</p:tagLst>
</file>

<file path=ppt/tags/tag1876.xml><?xml version="1.0" encoding="utf-8"?>
<p:tagLst xmlns:p="http://schemas.openxmlformats.org/presentationml/2006/main">
  <p:tag name="AS_UNIQUEID" val="2862"/>
</p:tagLst>
</file>

<file path=ppt/tags/tag1877.xml><?xml version="1.0" encoding="utf-8"?>
<p:tagLst xmlns:p="http://schemas.openxmlformats.org/presentationml/2006/main">
  <p:tag name="AS_UNIQUEID" val="2863"/>
</p:tagLst>
</file>

<file path=ppt/tags/tag1878.xml><?xml version="1.0" encoding="utf-8"?>
<p:tagLst xmlns:p="http://schemas.openxmlformats.org/presentationml/2006/main">
  <p:tag name="AS_UNIQUEID" val="2864"/>
</p:tagLst>
</file>

<file path=ppt/tags/tag1879.xml><?xml version="1.0" encoding="utf-8"?>
<p:tagLst xmlns:p="http://schemas.openxmlformats.org/presentationml/2006/main">
  <p:tag name="AS_UNIQUEID" val="2865"/>
</p:tagLst>
</file>

<file path=ppt/tags/tag1880.xml><?xml version="1.0" encoding="utf-8"?>
<p:tagLst xmlns:p="http://schemas.openxmlformats.org/presentationml/2006/main">
  <p:tag name="AS_UNIQUEID" val="2866"/>
</p:tagLst>
</file>

<file path=ppt/tags/tag1881.xml><?xml version="1.0" encoding="utf-8"?>
<p:tagLst xmlns:p="http://schemas.openxmlformats.org/presentationml/2006/main">
  <p:tag name="AS_UNIQUEID" val="2867"/>
</p:tagLst>
</file>

<file path=ppt/tags/tag1882.xml><?xml version="1.0" encoding="utf-8"?>
<p:tagLst xmlns:p="http://schemas.openxmlformats.org/presentationml/2006/main">
  <p:tag name="AS_UNIQUEID" val="2868"/>
</p:tagLst>
</file>

<file path=ppt/tags/tag1883.xml><?xml version="1.0" encoding="utf-8"?>
<p:tagLst xmlns:p="http://schemas.openxmlformats.org/presentationml/2006/main">
  <p:tag name="AS_UNIQUEID" val="2869"/>
</p:tagLst>
</file>

<file path=ppt/tags/tag1884.xml><?xml version="1.0" encoding="utf-8"?>
<p:tagLst xmlns:p="http://schemas.openxmlformats.org/presentationml/2006/main">
  <p:tag name="AS_UNIQUEID" val="2870"/>
</p:tagLst>
</file>

<file path=ppt/tags/tag1885.xml><?xml version="1.0" encoding="utf-8"?>
<p:tagLst xmlns:p="http://schemas.openxmlformats.org/presentationml/2006/main">
  <p:tag name="AS_UNIQUEID" val="2871"/>
</p:tagLst>
</file>

<file path=ppt/tags/tag1886.xml><?xml version="1.0" encoding="utf-8"?>
<p:tagLst xmlns:p="http://schemas.openxmlformats.org/presentationml/2006/main">
  <p:tag name="AS_UNIQUEID" val="2872"/>
</p:tagLst>
</file>

<file path=ppt/tags/tag1887.xml><?xml version="1.0" encoding="utf-8"?>
<p:tagLst xmlns:p="http://schemas.openxmlformats.org/presentationml/2006/main">
  <p:tag name="AS_UNIQUEID" val="2873"/>
</p:tagLst>
</file>

<file path=ppt/tags/tag1888.xml><?xml version="1.0" encoding="utf-8"?>
<p:tagLst xmlns:p="http://schemas.openxmlformats.org/presentationml/2006/main">
  <p:tag name="AS_UNIQUEID" val="2874"/>
</p:tagLst>
</file>

<file path=ppt/tags/tag1889.xml><?xml version="1.0" encoding="utf-8"?>
<p:tagLst xmlns:p="http://schemas.openxmlformats.org/presentationml/2006/main">
  <p:tag name="AS_UNIQUEID" val="2875"/>
</p:tagLst>
</file>

<file path=ppt/tags/tag1890.xml><?xml version="1.0" encoding="utf-8"?>
<p:tagLst xmlns:p="http://schemas.openxmlformats.org/presentationml/2006/main">
  <p:tag name="AS_UNIQUEID" val="2876"/>
</p:tagLst>
</file>

<file path=ppt/tags/tag1891.xml><?xml version="1.0" encoding="utf-8"?>
<p:tagLst xmlns:p="http://schemas.openxmlformats.org/presentationml/2006/main">
  <p:tag name="AS_UNIQUEID" val="2877"/>
</p:tagLst>
</file>

<file path=ppt/tags/tag1892.xml><?xml version="1.0" encoding="utf-8"?>
<p:tagLst xmlns:p="http://schemas.openxmlformats.org/presentationml/2006/main">
  <p:tag name="AS_UNIQUEID" val="2878"/>
</p:tagLst>
</file>

<file path=ppt/tags/tag1893.xml><?xml version="1.0" encoding="utf-8"?>
<p:tagLst xmlns:p="http://schemas.openxmlformats.org/presentationml/2006/main">
  <p:tag name="AS_UNIQUEID" val="2879"/>
</p:tagLst>
</file>

<file path=ppt/tags/tag1894.xml><?xml version="1.0" encoding="utf-8"?>
<p:tagLst xmlns:p="http://schemas.openxmlformats.org/presentationml/2006/main">
  <p:tag name="AS_UNIQUEID" val="2880"/>
</p:tagLst>
</file>

<file path=ppt/tags/tag1895.xml><?xml version="1.0" encoding="utf-8"?>
<p:tagLst xmlns:p="http://schemas.openxmlformats.org/presentationml/2006/main">
  <p:tag name="AS_UNIQUEID" val="2881"/>
</p:tagLst>
</file>

<file path=ppt/tags/tag1896.xml><?xml version="1.0" encoding="utf-8"?>
<p:tagLst xmlns:p="http://schemas.openxmlformats.org/presentationml/2006/main">
  <p:tag name="AS_UNIQUEID" val="2882"/>
</p:tagLst>
</file>

<file path=ppt/tags/tag1897.xml><?xml version="1.0" encoding="utf-8"?>
<p:tagLst xmlns:p="http://schemas.openxmlformats.org/presentationml/2006/main">
  <p:tag name="AS_UNIQUEID" val="2883"/>
</p:tagLst>
</file>

<file path=ppt/tags/tag1898.xml><?xml version="1.0" encoding="utf-8"?>
<p:tagLst xmlns:p="http://schemas.openxmlformats.org/presentationml/2006/main">
  <p:tag name="AS_UNIQUEID" val="2884"/>
</p:tagLst>
</file>

<file path=ppt/tags/tag1899.xml><?xml version="1.0" encoding="utf-8"?>
<p:tagLst xmlns:p="http://schemas.openxmlformats.org/presentationml/2006/main">
  <p:tag name="AS_UNIQUEID" val="2885"/>
</p:tagLst>
</file>

<file path=ppt/tags/tag1900.xml><?xml version="1.0" encoding="utf-8"?>
<p:tagLst xmlns:p="http://schemas.openxmlformats.org/presentationml/2006/main">
  <p:tag name="AS_UNIQUEID" val="2886"/>
</p:tagLst>
</file>

<file path=ppt/tags/tag1901.xml><?xml version="1.0" encoding="utf-8"?>
<p:tagLst xmlns:p="http://schemas.openxmlformats.org/presentationml/2006/main">
  <p:tag name="AS_UNIQUEID" val="2887"/>
</p:tagLst>
</file>

<file path=ppt/tags/tag1902.xml><?xml version="1.0" encoding="utf-8"?>
<p:tagLst xmlns:p="http://schemas.openxmlformats.org/presentationml/2006/main">
  <p:tag name="AS_UNIQUEID" val="2888"/>
</p:tagLst>
</file>

<file path=ppt/tags/tag1903.xml><?xml version="1.0" encoding="utf-8"?>
<p:tagLst xmlns:p="http://schemas.openxmlformats.org/presentationml/2006/main">
  <p:tag name="AS_UNIQUEID" val="2889"/>
</p:tagLst>
</file>

<file path=ppt/tags/tag1904.xml><?xml version="1.0" encoding="utf-8"?>
<p:tagLst xmlns:p="http://schemas.openxmlformats.org/presentationml/2006/main">
  <p:tag name="AS_UNIQUEID" val="2890"/>
</p:tagLst>
</file>

<file path=ppt/tags/tag1905.xml><?xml version="1.0" encoding="utf-8"?>
<p:tagLst xmlns:p="http://schemas.openxmlformats.org/presentationml/2006/main">
  <p:tag name="AS_UNIQUEID" val="2891"/>
</p:tagLst>
</file>

<file path=ppt/tags/tag1906.xml><?xml version="1.0" encoding="utf-8"?>
<p:tagLst xmlns:p="http://schemas.openxmlformats.org/presentationml/2006/main">
  <p:tag name="AS_UNIQUEID" val="2892"/>
</p:tagLst>
</file>

<file path=ppt/tags/tag1907.xml><?xml version="1.0" encoding="utf-8"?>
<p:tagLst xmlns:p="http://schemas.openxmlformats.org/presentationml/2006/main">
  <p:tag name="AS_UNIQUEID" val="2893"/>
</p:tagLst>
</file>

<file path=ppt/tags/tag1908.xml><?xml version="1.0" encoding="utf-8"?>
<p:tagLst xmlns:p="http://schemas.openxmlformats.org/presentationml/2006/main">
  <p:tag name="AS_UNIQUEID" val="2894"/>
</p:tagLst>
</file>

<file path=ppt/tags/tag1909.xml><?xml version="1.0" encoding="utf-8"?>
<p:tagLst xmlns:p="http://schemas.openxmlformats.org/presentationml/2006/main">
  <p:tag name="AS_UNIQUEID" val="2895"/>
</p:tagLst>
</file>

<file path=ppt/tags/tag1910.xml><?xml version="1.0" encoding="utf-8"?>
<p:tagLst xmlns:p="http://schemas.openxmlformats.org/presentationml/2006/main">
  <p:tag name="AS_UNIQUEID" val="2896"/>
</p:tagLst>
</file>

<file path=ppt/tags/tag1911.xml><?xml version="1.0" encoding="utf-8"?>
<p:tagLst xmlns:p="http://schemas.openxmlformats.org/presentationml/2006/main">
  <p:tag name="AS_UNIQUEID" val="2897"/>
</p:tagLst>
</file>

<file path=ppt/tags/tag1912.xml><?xml version="1.0" encoding="utf-8"?>
<p:tagLst xmlns:p="http://schemas.openxmlformats.org/presentationml/2006/main">
  <p:tag name="AS_UNIQUEID" val="2898"/>
</p:tagLst>
</file>

<file path=ppt/tags/tag1913.xml><?xml version="1.0" encoding="utf-8"?>
<p:tagLst xmlns:p="http://schemas.openxmlformats.org/presentationml/2006/main">
  <p:tag name="AS_UNIQUEID" val="2899"/>
</p:tagLst>
</file>

<file path=ppt/tags/tag1914.xml><?xml version="1.0" encoding="utf-8"?>
<p:tagLst xmlns:p="http://schemas.openxmlformats.org/presentationml/2006/main">
  <p:tag name="AS_UNIQUEID" val="2900"/>
</p:tagLst>
</file>

<file path=ppt/tags/tag1915.xml><?xml version="1.0" encoding="utf-8"?>
<p:tagLst xmlns:p="http://schemas.openxmlformats.org/presentationml/2006/main">
  <p:tag name="AS_UNIQUEID" val="2901"/>
</p:tagLst>
</file>

<file path=ppt/tags/tag1916.xml><?xml version="1.0" encoding="utf-8"?>
<p:tagLst xmlns:p="http://schemas.openxmlformats.org/presentationml/2006/main">
  <p:tag name="AS_UNIQUEID" val="2902"/>
</p:tagLst>
</file>

<file path=ppt/tags/tag1917.xml><?xml version="1.0" encoding="utf-8"?>
<p:tagLst xmlns:p="http://schemas.openxmlformats.org/presentationml/2006/main">
  <p:tag name="AS_UNIQUEID" val="2903"/>
</p:tagLst>
</file>

<file path=ppt/tags/tag1918.xml><?xml version="1.0" encoding="utf-8"?>
<p:tagLst xmlns:p="http://schemas.openxmlformats.org/presentationml/2006/main">
  <p:tag name="AS_UNIQUEID" val="2904"/>
</p:tagLst>
</file>

<file path=ppt/tags/tag1919.xml><?xml version="1.0" encoding="utf-8"?>
<p:tagLst xmlns:p="http://schemas.openxmlformats.org/presentationml/2006/main">
  <p:tag name="AS_UNIQUEID" val="2905"/>
</p:tagLst>
</file>

<file path=ppt/tags/tag1920.xml><?xml version="1.0" encoding="utf-8"?>
<p:tagLst xmlns:p="http://schemas.openxmlformats.org/presentationml/2006/main">
  <p:tag name="AS_UNIQUEID" val="2906"/>
</p:tagLst>
</file>

<file path=ppt/tags/tag1921.xml><?xml version="1.0" encoding="utf-8"?>
<p:tagLst xmlns:p="http://schemas.openxmlformats.org/presentationml/2006/main">
  <p:tag name="AS_UNIQUEID" val="2907"/>
</p:tagLst>
</file>

<file path=ppt/tags/tag1922.xml><?xml version="1.0" encoding="utf-8"?>
<p:tagLst xmlns:p="http://schemas.openxmlformats.org/presentationml/2006/main">
  <p:tag name="AS_UNIQUEID" val="2908"/>
</p:tagLst>
</file>

<file path=ppt/tags/tag1923.xml><?xml version="1.0" encoding="utf-8"?>
<p:tagLst xmlns:p="http://schemas.openxmlformats.org/presentationml/2006/main">
  <p:tag name="AS_UNIQUEID" val="2909"/>
</p:tagLst>
</file>

<file path=ppt/tags/tag1924.xml><?xml version="1.0" encoding="utf-8"?>
<p:tagLst xmlns:p="http://schemas.openxmlformats.org/presentationml/2006/main">
  <p:tag name="AS_UNIQUEID" val="2910"/>
</p:tagLst>
</file>

<file path=ppt/tags/tag1925.xml><?xml version="1.0" encoding="utf-8"?>
<p:tagLst xmlns:p="http://schemas.openxmlformats.org/presentationml/2006/main">
  <p:tag name="AS_UNIQUEID" val="2911"/>
</p:tagLst>
</file>

<file path=ppt/tags/tag1926.xml><?xml version="1.0" encoding="utf-8"?>
<p:tagLst xmlns:p="http://schemas.openxmlformats.org/presentationml/2006/main">
  <p:tag name="AS_UNIQUEID" val="2912"/>
</p:tagLst>
</file>

<file path=ppt/tags/tag1927.xml><?xml version="1.0" encoding="utf-8"?>
<p:tagLst xmlns:p="http://schemas.openxmlformats.org/presentationml/2006/main">
  <p:tag name="AS_UNIQUEID" val="2913"/>
</p:tagLst>
</file>

<file path=ppt/tags/tag1928.xml><?xml version="1.0" encoding="utf-8"?>
<p:tagLst xmlns:p="http://schemas.openxmlformats.org/presentationml/2006/main">
  <p:tag name="AS_UNIQUEID" val="2914"/>
</p:tagLst>
</file>

<file path=ppt/tags/tag1929.xml><?xml version="1.0" encoding="utf-8"?>
<p:tagLst xmlns:p="http://schemas.openxmlformats.org/presentationml/2006/main">
  <p:tag name="AS_UNIQUEID" val="2915"/>
</p:tagLst>
</file>

<file path=ppt/tags/tag1930.xml><?xml version="1.0" encoding="utf-8"?>
<p:tagLst xmlns:p="http://schemas.openxmlformats.org/presentationml/2006/main">
  <p:tag name="AS_UNIQUEID" val="2916"/>
</p:tagLst>
</file>

<file path=ppt/tags/tag1931.xml><?xml version="1.0" encoding="utf-8"?>
<p:tagLst xmlns:p="http://schemas.openxmlformats.org/presentationml/2006/main">
  <p:tag name="AS_UNIQUEID" val="2917"/>
</p:tagLst>
</file>

<file path=ppt/tags/tag1932.xml><?xml version="1.0" encoding="utf-8"?>
<p:tagLst xmlns:p="http://schemas.openxmlformats.org/presentationml/2006/main">
  <p:tag name="AS_UNIQUEID" val="2918"/>
</p:tagLst>
</file>

<file path=ppt/tags/tag1933.xml><?xml version="1.0" encoding="utf-8"?>
<p:tagLst xmlns:p="http://schemas.openxmlformats.org/presentationml/2006/main">
  <p:tag name="AS_UNIQUEID" val="2919"/>
</p:tagLst>
</file>

<file path=ppt/tags/tag1934.xml><?xml version="1.0" encoding="utf-8"?>
<p:tagLst xmlns:p="http://schemas.openxmlformats.org/presentationml/2006/main">
  <p:tag name="AS_UNIQUEID" val="2920"/>
</p:tagLst>
</file>

<file path=ppt/tags/tag1935.xml><?xml version="1.0" encoding="utf-8"?>
<p:tagLst xmlns:p="http://schemas.openxmlformats.org/presentationml/2006/main">
  <p:tag name="AS_UNIQUEID" val="2921"/>
</p:tagLst>
</file>

<file path=ppt/tags/tag1936.xml><?xml version="1.0" encoding="utf-8"?>
<p:tagLst xmlns:p="http://schemas.openxmlformats.org/presentationml/2006/main">
  <p:tag name="AS_UNIQUEID" val="2922"/>
</p:tagLst>
</file>

<file path=ppt/tags/tag1937.xml><?xml version="1.0" encoding="utf-8"?>
<p:tagLst xmlns:p="http://schemas.openxmlformats.org/presentationml/2006/main">
  <p:tag name="AS_UNIQUEID" val="2923"/>
</p:tagLst>
</file>

<file path=ppt/tags/tag1938.xml><?xml version="1.0" encoding="utf-8"?>
<p:tagLst xmlns:p="http://schemas.openxmlformats.org/presentationml/2006/main">
  <p:tag name="AS_UNIQUEID" val="2924"/>
</p:tagLst>
</file>

<file path=ppt/tags/tag1939.xml><?xml version="1.0" encoding="utf-8"?>
<p:tagLst xmlns:p="http://schemas.openxmlformats.org/presentationml/2006/main">
  <p:tag name="AS_UNIQUEID" val="2925"/>
</p:tagLst>
</file>

<file path=ppt/tags/tag1940.xml><?xml version="1.0" encoding="utf-8"?>
<p:tagLst xmlns:p="http://schemas.openxmlformats.org/presentationml/2006/main">
  <p:tag name="KSO_WM_SPECIAL_SOURCE" val="bdnull"/>
</p:tagLst>
</file>

<file path=ppt/tags/tag1941.xml><?xml version="1.0" encoding="utf-8"?>
<p:tagLst xmlns:p="http://schemas.openxmlformats.org/presentationml/2006/main">
  <p:tag name="AS_UNIQUEID" val="2926"/>
</p:tagLst>
</file>

<file path=ppt/tags/tag1942.xml><?xml version="1.0" encoding="utf-8"?>
<p:tagLst xmlns:p="http://schemas.openxmlformats.org/presentationml/2006/main">
  <p:tag name="AS_UNIQUEID" val="2927"/>
</p:tagLst>
</file>

<file path=ppt/tags/tag1943.xml><?xml version="1.0" encoding="utf-8"?>
<p:tagLst xmlns:p="http://schemas.openxmlformats.org/presentationml/2006/main">
  <p:tag name="AS_UNIQUEID" val="2928"/>
</p:tagLst>
</file>

<file path=ppt/tags/tag1944.xml><?xml version="1.0" encoding="utf-8"?>
<p:tagLst xmlns:p="http://schemas.openxmlformats.org/presentationml/2006/main">
  <p:tag name="AS_UNIQUEID" val="2929"/>
</p:tagLst>
</file>

<file path=ppt/tags/tag1945.xml><?xml version="1.0" encoding="utf-8"?>
<p:tagLst xmlns:p="http://schemas.openxmlformats.org/presentationml/2006/main">
  <p:tag name="AS_UNIQUEID" val="2930"/>
</p:tagLst>
</file>

<file path=ppt/tags/tag1946.xml><?xml version="1.0" encoding="utf-8"?>
<p:tagLst xmlns:p="http://schemas.openxmlformats.org/presentationml/2006/main">
  <p:tag name="AS_UNIQUEID" val="2931"/>
</p:tagLst>
</file>

<file path=ppt/tags/tag1947.xml><?xml version="1.0" encoding="utf-8"?>
<p:tagLst xmlns:p="http://schemas.openxmlformats.org/presentationml/2006/main">
  <p:tag name="AS_UNIQUEID" val="2932"/>
</p:tagLst>
</file>

<file path=ppt/tags/tag1948.xml><?xml version="1.0" encoding="utf-8"?>
<p:tagLst xmlns:p="http://schemas.openxmlformats.org/presentationml/2006/main">
  <p:tag name="AS_UNIQUEID" val="2933"/>
</p:tagLst>
</file>

<file path=ppt/tags/tag1949.xml><?xml version="1.0" encoding="utf-8"?>
<p:tagLst xmlns:p="http://schemas.openxmlformats.org/presentationml/2006/main">
  <p:tag name="AS_UNIQUEID" val="2934"/>
</p:tagLst>
</file>

<file path=ppt/tags/tag1950.xml><?xml version="1.0" encoding="utf-8"?>
<p:tagLst xmlns:p="http://schemas.openxmlformats.org/presentationml/2006/main">
  <p:tag name="AS_UNIQUEID" val="2935"/>
</p:tagLst>
</file>

<file path=ppt/tags/tag1951.xml><?xml version="1.0" encoding="utf-8"?>
<p:tagLst xmlns:p="http://schemas.openxmlformats.org/presentationml/2006/main">
  <p:tag name="AS_UNIQUEID" val="2936"/>
</p:tagLst>
</file>

<file path=ppt/tags/tag1952.xml><?xml version="1.0" encoding="utf-8"?>
<p:tagLst xmlns:p="http://schemas.openxmlformats.org/presentationml/2006/main">
  <p:tag name="AS_UNIQUEID" val="2937"/>
</p:tagLst>
</file>

<file path=ppt/tags/tag1953.xml><?xml version="1.0" encoding="utf-8"?>
<p:tagLst xmlns:p="http://schemas.openxmlformats.org/presentationml/2006/main">
  <p:tag name="AS_UNIQUEID" val="2938"/>
</p:tagLst>
</file>

<file path=ppt/tags/tag1954.xml><?xml version="1.0" encoding="utf-8"?>
<p:tagLst xmlns:p="http://schemas.openxmlformats.org/presentationml/2006/main">
  <p:tag name="AS_UNIQUEID" val="2939"/>
</p:tagLst>
</file>

<file path=ppt/tags/tag1955.xml><?xml version="1.0" encoding="utf-8"?>
<p:tagLst xmlns:p="http://schemas.openxmlformats.org/presentationml/2006/main">
  <p:tag name="AS_UNIQUEID" val="2940"/>
</p:tagLst>
</file>

<file path=ppt/tags/tag1956.xml><?xml version="1.0" encoding="utf-8"?>
<p:tagLst xmlns:p="http://schemas.openxmlformats.org/presentationml/2006/main">
  <p:tag name="AS_UNIQUEID" val="2941"/>
</p:tagLst>
</file>

<file path=ppt/tags/tag1957.xml><?xml version="1.0" encoding="utf-8"?>
<p:tagLst xmlns:p="http://schemas.openxmlformats.org/presentationml/2006/main">
  <p:tag name="AS_UNIQUEID" val="2942"/>
</p:tagLst>
</file>

<file path=ppt/tags/tag1958.xml><?xml version="1.0" encoding="utf-8"?>
<p:tagLst xmlns:p="http://schemas.openxmlformats.org/presentationml/2006/main">
  <p:tag name="AS_UNIQUEID" val="2943"/>
</p:tagLst>
</file>

<file path=ppt/tags/tag1959.xml><?xml version="1.0" encoding="utf-8"?>
<p:tagLst xmlns:p="http://schemas.openxmlformats.org/presentationml/2006/main">
  <p:tag name="AS_UNIQUEID" val="2944"/>
</p:tagLst>
</file>

<file path=ppt/tags/tag1960.xml><?xml version="1.0" encoding="utf-8"?>
<p:tagLst xmlns:p="http://schemas.openxmlformats.org/presentationml/2006/main">
  <p:tag name="KSO_WM_SPECIAL_SOURCE" val="bdnull"/>
</p:tagLst>
</file>

<file path=ppt/tags/tag1961.xml><?xml version="1.0" encoding="utf-8"?>
<p:tagLst xmlns:p="http://schemas.openxmlformats.org/presentationml/2006/main">
  <p:tag name="AS_UNIQUEID" val="2945"/>
</p:tagLst>
</file>

<file path=ppt/tags/tag1962.xml><?xml version="1.0" encoding="utf-8"?>
<p:tagLst xmlns:p="http://schemas.openxmlformats.org/presentationml/2006/main">
  <p:tag name="AS_UNIQUEID" val="2946"/>
</p:tagLst>
</file>

<file path=ppt/tags/tag1963.xml><?xml version="1.0" encoding="utf-8"?>
<p:tagLst xmlns:p="http://schemas.openxmlformats.org/presentationml/2006/main">
  <p:tag name="AS_UNIQUEID" val="2947"/>
</p:tagLst>
</file>

<file path=ppt/tags/tag1964.xml><?xml version="1.0" encoding="utf-8"?>
<p:tagLst xmlns:p="http://schemas.openxmlformats.org/presentationml/2006/main">
  <p:tag name="AS_UNIQUEID" val="2948"/>
</p:tagLst>
</file>

<file path=ppt/tags/tag1965.xml><?xml version="1.0" encoding="utf-8"?>
<p:tagLst xmlns:p="http://schemas.openxmlformats.org/presentationml/2006/main">
  <p:tag name="AS_UNIQUEID" val="2949"/>
</p:tagLst>
</file>

<file path=ppt/tags/tag1966.xml><?xml version="1.0" encoding="utf-8"?>
<p:tagLst xmlns:p="http://schemas.openxmlformats.org/presentationml/2006/main">
  <p:tag name="AS_UNIQUEID" val="2950"/>
</p:tagLst>
</file>

<file path=ppt/tags/tag1967.xml><?xml version="1.0" encoding="utf-8"?>
<p:tagLst xmlns:p="http://schemas.openxmlformats.org/presentationml/2006/main">
  <p:tag name="AS_UNIQUEID" val="2951"/>
</p:tagLst>
</file>

<file path=ppt/tags/tag1968.xml><?xml version="1.0" encoding="utf-8"?>
<p:tagLst xmlns:p="http://schemas.openxmlformats.org/presentationml/2006/main">
  <p:tag name="AS_UNIQUEID" val="2952"/>
</p:tagLst>
</file>

<file path=ppt/tags/tag1969.xml><?xml version="1.0" encoding="utf-8"?>
<p:tagLst xmlns:p="http://schemas.openxmlformats.org/presentationml/2006/main">
  <p:tag name="AS_UNIQUEID" val="2953"/>
</p:tagLst>
</file>

<file path=ppt/tags/tag1970.xml><?xml version="1.0" encoding="utf-8"?>
<p:tagLst xmlns:p="http://schemas.openxmlformats.org/presentationml/2006/main">
  <p:tag name="AS_UNIQUEID" val="2954"/>
</p:tagLst>
</file>

<file path=ppt/tags/tag1971.xml><?xml version="1.0" encoding="utf-8"?>
<p:tagLst xmlns:p="http://schemas.openxmlformats.org/presentationml/2006/main">
  <p:tag name="AS_UNIQUEID" val="2955"/>
</p:tagLst>
</file>

<file path=ppt/tags/tag1972.xml><?xml version="1.0" encoding="utf-8"?>
<p:tagLst xmlns:p="http://schemas.openxmlformats.org/presentationml/2006/main">
  <p:tag name="AS_UNIQUEID" val="2956"/>
</p:tagLst>
</file>

<file path=ppt/tags/tag1973.xml><?xml version="1.0" encoding="utf-8"?>
<p:tagLst xmlns:p="http://schemas.openxmlformats.org/presentationml/2006/main">
  <p:tag name="AS_UNIQUEID" val="2957"/>
</p:tagLst>
</file>

<file path=ppt/tags/tag1974.xml><?xml version="1.0" encoding="utf-8"?>
<p:tagLst xmlns:p="http://schemas.openxmlformats.org/presentationml/2006/main">
  <p:tag name="AS_UNIQUEID" val="2958"/>
</p:tagLst>
</file>

<file path=ppt/tags/tag1975.xml><?xml version="1.0" encoding="utf-8"?>
<p:tagLst xmlns:p="http://schemas.openxmlformats.org/presentationml/2006/main">
  <p:tag name="AS_UNIQUEID" val="2959"/>
</p:tagLst>
</file>

<file path=ppt/tags/tag1976.xml><?xml version="1.0" encoding="utf-8"?>
<p:tagLst xmlns:p="http://schemas.openxmlformats.org/presentationml/2006/main">
  <p:tag name="AS_UNIQUEID" val="2960"/>
</p:tagLst>
</file>

<file path=ppt/tags/tag1977.xml><?xml version="1.0" encoding="utf-8"?>
<p:tagLst xmlns:p="http://schemas.openxmlformats.org/presentationml/2006/main">
  <p:tag name="KSO_WM_SPECIAL_SOURCE" val="bdnull"/>
</p:tagLst>
</file>

<file path=ppt/tags/tag1978.xml><?xml version="1.0" encoding="utf-8"?>
<p:tagLst xmlns:p="http://schemas.openxmlformats.org/presentationml/2006/main">
  <p:tag name="AS_UNIQUEID" val="3036"/>
</p:tagLst>
</file>

<file path=ppt/tags/tag1979.xml><?xml version="1.0" encoding="utf-8"?>
<p:tagLst xmlns:p="http://schemas.openxmlformats.org/presentationml/2006/main">
  <p:tag name="AS_UNIQUEID" val="3037"/>
</p:tagLst>
</file>

<file path=ppt/tags/tag19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楷体</vt:lpstr>
      <vt:lpstr>微软雅黑</vt:lpstr>
      <vt:lpstr>Times New Roman</vt:lpstr>
      <vt:lpstr>Calibri Light</vt:lpstr>
      <vt:lpstr>Office Theme</vt:lpstr>
      <vt:lpstr>数一数（一）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2024-09-20T10:19:54.917</cp:lastPrinted>
  <dcterms:created xsi:type="dcterms:W3CDTF">2024-09-20T02:19:54Z</dcterms:created>
  <dcterms:modified xsi:type="dcterms:W3CDTF">2024-09-20T02:19:58Z</dcterms:modified>
</cp:coreProperties>
</file>