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A9AB7-F8A0-4E9F-92E5-381F8C2A9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BDDCD-9679-4B15-AC47-F8DBD05AC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607E5-D3C5-4D5D-BA5E-21168F4FA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76970-61BD-470A-BC22-DA378F546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A019E1-A360-49EB-AA8B-422002B94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DF1E95-E0DB-4FA6-850E-864CF9A2F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521AC-1845-49B6-AA2F-02FA4F4E4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99EBD-1C58-4FCC-9973-E73021FC9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F14D5-C7FB-46C0-A51E-69072D43A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B4EDB-B22D-471E-8E5F-8A9321E0F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B8812-6FA0-49FF-82B4-55B247DCE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411101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增强团队合作和协调的技巧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团队合作与协调的重要性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制定合理分工与协作计划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有效解决团队冲突与分歧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持续改进团队合作与协调能力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团队合作与协调的重要性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通过团队合作，成员之间可以共享知识、技能和资源，从而提高工作效率。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促进资源共享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减少重复劳动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明确的分工能让每个成员专注于自己的领域，发挥专业优势，提升整体效率。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协调良好的团队可以避免重复劳动，节省时间和精力。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提升团队整体效率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定期的团队会议、讨论和分享有助于加强成员间的沟通和理解。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639" b="463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鼓励团队成员倾听彼此的观点，尊重差异，从而建立信任。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倾听与尊重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通过开放、诚实的沟通，及时解决团队中出现的冲突和问题。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解决冲突和问题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加强成员间沟通与信任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782" b="197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实现共同目标与愿景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明确共同目标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确保团队成员对共同目标有清晰的认识，从而形成合力。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为实现共同目标，制定具体的实施计划，明确每个成员的职责和期望成果。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激励与认可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对团队成员的努力和成就给予激励和认可，增强团队凝聚力和向心力。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清晰表达观点和需求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在沟通过程中，要清晰、准确地表达自己的观点和需求，避免使用模糊或含糊不清的语言。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关注对方需求和利益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在表达自己的观点和需求时，也要关注对方的需求和利益，寻求双方都能接受的解决方案。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确定沟通的目的和预期结果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在开始沟通之前，要明确沟通的目标和期望达到的结果，以便更好地制定沟通计划和策略。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考虑文化和背景差异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在选择沟通方式和工具时，要考虑团队成员的文化和背景差异，选择适合大家的沟通方式和工具。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选择合适的沟通方式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根据沟通目标和内容，选择合适的沟通方式，如面对面会议、电话会议、电子邮件等。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利用现代科技手段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充分利用现代科技手段，如视频会议、即时通讯工具等，提高沟通效率和效果。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选择合适沟通方式与工具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确认信息准确传递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在沟通过程中，要确保信息准确传递，避免误解和歧义。可以使用复述、确认等方式来确保信息的准确性。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及时给予反馈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在接收到信息后，要及时给予反馈，表达自己的理解和看法。如果有任何疑问或建议，也要及时提出。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鼓励开放讨论和分享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鼓励团队成员开放讨论和分享自己的想法和经验，促进团队之间的交流和合作。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确保信息准确传递与反馈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为团队设定清晰、共同的目标，使每个成员都能明白自己的工作如何与整体目标相契合。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确立共同目标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明确并传达团队的价值观，让成员了解团队所重视的品质和行为。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强调团队价值观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通过定期的团队建设活动，增强成员间的互动和了解，提高团队凝聚力。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举办团队活动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强化团队认同感与归属感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提供互助机会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创造机会让团队成员在工作中互相帮助，共同解决问题，从而增强彼此间的依赖和信任。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鼓励团队成员积极分享想法、意见和反馈，以促进彼此间的理解和信任。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认可与奖励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对团队成员的贡献和成就给予及时的认可和奖励，以激励大家继续努力。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833" r="3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606" r="2160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鼓励成员间互助与支持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https://d.book118.com/697041110162006042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2024-09-16T10:55:30.810</cp:lastPrinted>
  <dcterms:created xsi:type="dcterms:W3CDTF">2024-09-16T02:55:30Z</dcterms:created>
  <dcterms:modified xsi:type="dcterms:W3CDTF">2024-09-16T02:55:32Z</dcterms:modified>
</cp:coreProperties>
</file>