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9B769-B95F-4919-BE17-C2EA7CB8B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78D029-FF63-427C-9143-8A5706283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9FA06-9F95-4D15-8D25-052FB7B1A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A9DA65-B6BD-49B7-9B6D-BD078ACE7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37C623-D701-4642-B70D-D3E65BC1B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26AB36-4BF0-481F-B6A9-303329967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02DBBC-639A-4748-B4E7-ED920E91A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D3F91B-D6FB-4B6E-BE9E-3B62480A5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986991-EE57-44D4-90CA-0A47287FE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B0B36B-3D6C-498A-8303-E538902AD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29AE05-2BBE-4B26-BD33-CD8364659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04200102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施工场地的准备与布置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施工场地前期准备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施工场地布置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施工场地安全保障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施工场地环境保护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施工场地进度管理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施工场地质量管理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施工场地前期准备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通过实地勘察，明确施工场地的具体范围，为后续的施工计划制定提供依据。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确定施工范围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42" r="1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了解场地条件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调查地下管线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了解施工场地的地形、地貌、地质、水文等自然条件，以便评估施工难度和安全性。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通过调查施工场地内的地下管线分布，避免施工中对管线造成破坏。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场地勘察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根据工程规模、工期要求和场地条件，合理安排施工进度，确保工程按时完成。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制定施工进度计划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明确施工队伍的组织架构、人员分工和岗位职责，确保施工过程中的协调与配合。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制定施工组织设计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针对施工过程中的安全风险，制定相应的安全保障措施，确保施工安全。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制定安全保障措施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施工计划制定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根据工程要求和场地条件，选择具备相应资质和经验的施工队伍。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选择合格施工队伍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对施工人员进行岗前培训和考核，确保施工人员具备相应的技能和素质。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人员培训与考核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根据施工计划和组织设计，合理配置施工所需的材料、设备和管理人员，确保施工顺利进行。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资源配置与管理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施工队伍组织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施工场地布置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搭建临时办公室、会议室等，以满足施工期间的管理和协调需求。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临时办公设施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为施工人员提供安全、卫生的临时住宿，确保生活条件舒适。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临时住宿设施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设立临时仓库和材料棚，用于存放施工材料和设备，确保物资安全。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临时仓库与材料棚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临时设施搭建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https://d.book118.com/697042001023006046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2024-09-21T03:32:23.450</cp:lastPrinted>
  <dcterms:created xsi:type="dcterms:W3CDTF">2024-09-20T19:32:23Z</dcterms:created>
  <dcterms:modified xsi:type="dcterms:W3CDTF">2024-09-20T19:32:25Z</dcterms:modified>
</cp:coreProperties>
</file>