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1E18E7-11D0-47A2-9A55-CF7669E1D3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48AEBF-0DFA-4825-82CF-BD386331B6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1B10A0-7C53-4EF6-90EE-AE39E6C0A1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C7A0E9-13BB-43E2-85C4-559FC8D4B7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F4A2B9-2FB7-4B0B-B9BC-11AED3DF7C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D3F04C-02FF-4213-9F1B-4971460ABF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A57873-24C8-4C1F-8D1C-7925E3E138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F58F00-AB0E-48C9-8996-07DE16D14A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F7F0EE-C4E5-43C3-9A0B-C584868801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9141FC-3F38-4744-856A-703BCC3342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DBBE65-36C5-4C16-B660-9800F3637D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4302004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幼儿心理健康教育理论与实践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幼儿心理健康教育理论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幼儿心理健康教育实践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幼儿心理健康教育案例分析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9692" b="969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610" b="1610"/>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幼儿心理健康的重要性</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促进幼儿全面健康发展</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心理健康是幼儿全面发展的重要组成部分，对幼儿的认知、情感、社会交往等方面产生积极影响。</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提高幼儿适应能力</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心理健康的幼儿能够更好地适应环境变化和应对挑战，减少焦虑、抑郁等心理问题的发生。</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预防心理障碍和行为问题</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早期心理健康教育可以帮助幼儿建立良好的心理素质，预防诸如多动症、自闭症等心理障碍和行为问题的发生。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幼儿心理健康教育正朝着多元化方向发展，包括教育内容、教育方法、教育主体等方面的多元化。</a:t>
            </a:r>
          </a:p>
        </p:txBody>
      </p:sp>
      <p:pic>
        <p:nvPicPr>
          <p:cNvPr id="6" name="Picture 6"/>
          <p:cNvPicPr>
            <a:picLocks noChangeAspect="1"/>
          </p:cNvPicPr>
          <p:nvPr/>
        </p:nvPicPr>
        <p:blipFill>
          <a:blip r:embed="rId2"/>
          <a:srcRect l="14941" r="1494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多元化发展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幼儿心理健康教育越来越注重科学化发展，强调实证研究和实践经验的积累，提高教育的针对性和有效性。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科学化发展</a:t>
            </a:r>
          </a:p>
        </p:txBody>
      </p:sp>
      <p:pic>
        <p:nvPicPr>
          <p:cNvPr id="10" name="Picture 10"/>
          <p:cNvPicPr>
            <a:picLocks noChangeAspect="1"/>
          </p:cNvPicPr>
          <p:nvPr/>
        </p:nvPicPr>
        <p:blipFill>
          <a:blip r:embed="rId3"/>
          <a:srcRect l="14941" r="14941"/>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4648" r="1464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幼儿心理健康教育注重家园共育，强调家庭与幼儿园的共同参与和合作，形成教育合力，提高教育效果。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家园共育</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幼儿心理健康教育的发展趋势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幼儿心理健康教育理论</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皮亚杰的认知发展理论强调儿童通过与环境的互动来学习和发展的过程，分为感知运动阶段、前操作阶段、具体操作阶段和形式操作阶段。</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皮亚杰认为儿童在认知发展过程中，通过感觉和运动体验来认识世界，逐渐形成表象思维和直观思维，最终发展出抽象思维。在教育实践中，应根据儿童所处的认知发展阶段，提供相应的学习材料和教学方法，促进其认知发展。</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皮亚杰的认知发展理论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埃里克·埃里克森的心理社会发展理论关注儿童在成长过程中经历的阶段和危机，认为每个阶段都有特定的发展任务和心理社会危机。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埃里克·埃里克森将人的一生分为八个阶段，每个阶段都有特定的发展任务和心理社会危机。例如，在幼儿期，儿童需要建立基本信任感，克服不信任感，这需要家长和照顾者的关爱和支持。在教育实践中，应根据儿童所处的心理社会发展阶段，提供相应的教育和引导，促进其健康成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埃里克·埃里克森的心理社会发展理论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弗洛伊德的精神分析理论</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弗洛伊德的精神分析理论关注儿童的无意识心理过程和内在需求，认为性本能在儿童的心理发展中起重要作用。</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弗洛伊德认为儿童在成长过程中会经历口唇期、肛门期、性器期等性心理发展阶段，这些阶段对儿童的人格形成具有重要影响。在教育实践中，应关注儿童的性心理发展，提供相应的教育和引导，促进其健康的人格发展。同时，也要注意避免过度强调性本能在儿童心理发展中的作用，以免对儿童造成不必要的压力和负面影响。</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幼儿心理健康教育实践</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https://d.book118.com/697043020045006043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2024-09-17T00:21:34.627</cp:lastPrinted>
  <dcterms:created xsi:type="dcterms:W3CDTF">2024-09-16T16:21:34Z</dcterms:created>
  <dcterms:modified xsi:type="dcterms:W3CDTF">2024-09-16T16:21:36Z</dcterms:modified>
</cp:coreProperties>
</file>