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E72B-13D9-4378-8F55-147E811A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71B0A-CBD4-428D-AE4B-DA07883D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0DFA-D741-4307-99E4-7AAB3DE3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1B8AD-B1E2-4768-99C0-3A73D8E49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07A8C-4A80-4E61-977A-AB4641DD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BF911-B164-4801-8420-E8793019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13AD2-8ABA-45BA-ABFB-FA590C903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C7170-DA52-497B-966F-D64BB2DE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02540-97D5-412B-9464-1F000189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E268D-AD69-4BF0-A43C-36599E48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599D2-615F-42BB-8172-2FB3FD7A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43112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营销环境对企业营销活动产生重要影响，企业需要了解并适应营销环境的变化，制定有效的营销策略。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包括政治、经济、社会、技术等因素，这些因素对企业营销活动产生全局性影响。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包括供应商、竞争对手、顾客、分销商等，这些因素直接影响企业的营销活动。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营销环境的构成要素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84" r="1108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营销环境的变化趋势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随着全球化的加速，企业面临更广阔的市场和更激烈的竞争，需要具备全球视野和跨文化沟通能力。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消费者需求多样化、个性化，更加注重品牌、品质和服务，企业需要更加关注消费者需求和市场变化。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新技术的不断涌现和应用，为企业提供了新的营销手段和机会，同时也带来了挑战。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环保、社会责任等议题日益受到关注，企业需要关注可持续发展，承担社会责任。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评估国家的政治稳定性，以及可能对营销活动产生影响的政策变化。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分析国家或地区的法律法规，特别是与营销和广告相关的法规，以及它们对企业营销策略的影响。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了解负责监督和执行营销相关法规的政府机构，以及它们对营销活动的监管方式和程度。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评估目标市场的经济发展水平，包括人均收入、消费水平和生活质量等。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经济政策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分析国家或地区的经济政策，如货币政策、财政政策和产业政策等，以及它们对企业营销策略的影响。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通货膨胀和物价水平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了解目标市场的通货膨胀率和物价水平，以及它们对企业定价和营销策略的影响。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了解目标市场的社会结构和主要价值观，以及它们对企业营销策略的影响。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社会结构和价值观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分析目标市场的文化传统和习俗，包括语言、宗教信仰、教育水平等，以及它们对企业营销策略的影响。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文化传统和习俗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了解目标市场的消费者行为和消费习惯，包括购买决策过程、品牌忠诚度等，以及它们对企业营销策略的影响。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评估目标市场的技术发展水平，特别是与营销相关的技术，如数据分析、社交媒体和移动支付等。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了解当前和未来的技术趋势和创新，以及它们对企业营销策略的影响。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技术趋势和创新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分析目标市场对知识产权的保护情况，以及它对企业营销策略的影响。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了解竞争对手的市场定位、产品特点、营销策略和竞争优势。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通过市场调查、行业报告和公开资料等途径，收集和分析竞争对手的市场份额、产品线、价格策略、营销渠道等信息，以了解其市场定位和竞争优势。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了解目标消费者的需求、购买行为和消费心理。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通过市场调查、用户访谈和数据分析等手段，了解目标消费者的需求特点、购买决策过程、消费心理和行为模式等信息，以制定更符合消费者需求的营销策略。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https://d.book118.com/697043112136006042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2024-09-16T04:24:45.029</cp:lastPrinted>
  <dcterms:created xsi:type="dcterms:W3CDTF">2024-09-15T20:24:45Z</dcterms:created>
  <dcterms:modified xsi:type="dcterms:W3CDTF">2024-09-15T20:24:47Z</dcterms:modified>
</cp:coreProperties>
</file>