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44213E-BD82-4741-84AA-D0A145B00B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AAAFEE-8394-460D-8E42-F2628C481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56D876-B3C2-4F41-9461-FCC4D963C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957431-DEBE-40B6-AAC3-52FFD34B46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96CACA-2CC7-4967-9212-2AF66B4884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E4FC36-EBFF-4729-98EC-CED48CAF77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027658-65F5-480B-87E3-B07580FA07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670E5F-D9EA-4C7F-AF38-7D74E95BFA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0E7E12-0D84-43DB-A33F-68D255E30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57A2A2-53E5-45A5-B6A8-F3CFC48DA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7962BB-08DB-473D-BC7C-70FD135978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4412116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认识电子商务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电子商务概述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电子商务技术基础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电子商务市场分析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电子商务运营与管理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电子商务创新与发展趋势</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电子商务概述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165" b="181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电子商务是指利用互联网及现代通信技术进行商业活动的一种新型商业运营模式。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包括全球性、即时性、互动性、便捷性等，能够实现跨时空、跨地域的交易活动。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起步阶段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20世纪60年代，电子商务的雏形出现，主要表现为企业间的电子数据交换。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90年代中后期，随着互联网技术的飞速发展，电子商务进入快速发展阶段。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21世纪初至今，电子商务技术、模式、业态不断创新，成为全球经济发展的重要推动力。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8000" r="18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B2B模式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B2C模式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C2C模式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O2O模式</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电子商务基本模式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企业与企业之间的电子商务模式，如供应链管理、采购平台等。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消费者与消费者之间的电子商务模式，如二手交易平台、拍卖网站等。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企业与消费者之间的电子商务模式，如网络购物、在线支付等。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线上与线下相结合的电子商务模式，如团购、外卖等。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降低交易成本、提高交易效率、拓展市场范围、增强企业竞争力等。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网络安全问题、物流配送问题、法律法规不完善等。同时，电子商务也面临着传统商业模式的竞争和挑战，需要不断创新和完善。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局限性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电子商务优势与局限性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电子商务技术基础</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互联网基础知识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网页设计与制作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网络营销技术</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移动互联网技术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互联网技术及应用</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491" b="1149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9917" r="991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了解互联网的发展历程、网络协议、IP地址等基本概念。</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掌握HTML、CSS、JavaScript等网页制作技术，能够制作符合标准的网页。</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熟悉搜索引擎优化（SEO）、搜索引擎营销（SEM）、社交媒体营销等网络营销手段。</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了解移动互联网的发展历程、特点及应用，掌握移动APP开发与设计技术。</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了解网络安全的基本概念、威胁及防范措施。</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网络安全基础知识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熟悉常用的加密与解密算法，了解其在电子商务中的应用。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加密与解密技术</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掌握身份认证与访问控制技术的原理及应用，确保交易双方的身份安全。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身份认证与访问控制技术</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了解SSL、SET等电子商务安全协议及标准，保障交易过程的安全性。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安全协议与标准</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电子商务安全技术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了解电子支付的基本概念、分类及特点。</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电子支付基础知识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网上支付系统</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移动支付技术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跨境支付与结算</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熟悉网上银行、第三方支付等网上支付系统的操作流程及安全防范措施。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了解移动支付的发展历程、技术原理及应用场景，掌握移动支付的安全使用技巧。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了解跨境电子商务的支付与结算问题，熟悉相关的政策法规及操作流程。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电子支付与结算技术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4165" r="24165"/>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了解物联网的基本概念、技术架构及应用领域。</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物联网基础知识</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熟悉智能物流系统的组成、功能及实现原理，了解其在电子商务中的应用。</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智能物流系统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掌握物联网技术在商品追溯、智能仓储、物流配送等方面的应用。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物联网技术在电子商务中的应用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了解物联网面临的安全威胁及隐私保护问题，熟悉相关的安全防范措施。</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物联网安全与隐私保护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物联网与智能物流技术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电子商务市场分析</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194" b="2519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电子商务市场现状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交易规模持续扩大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随着网络技术的不断发展和普及，电子商务市场交易规模持续增长，成为全球经济发展的重要引擎。</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多元化业务模式涌现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B2B、B2C、C2C、O2O等多种业务模式并存，满足了不同消费者和企业的需求。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跨境电商成为新趋势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随着全球化的加速和消费者需求的多样化，跨境电商逐渐成为电子商务市场的新趋势。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https://d.book118.com/697044121165006042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2024-09-16T11:49:51.157</cp:lastPrinted>
  <dcterms:created xsi:type="dcterms:W3CDTF">2024-09-16T03:49:51Z</dcterms:created>
  <dcterms:modified xsi:type="dcterms:W3CDTF">2024-09-16T03:49:53Z</dcterms:modified>
</cp:coreProperties>
</file>