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 Target="slides/slide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png"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png"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685022-8CAD-4491-9395-BF846A48D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C65D53-8181-42BB-A8E6-65A9B48507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D1CE83-3C0F-47A6-9061-242DD0F44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759E74-D9A5-4ABC-A107-6E59EB9660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711ABB-9D7A-40D3-94E3-082A5ECD4E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214864-B97F-4C0B-AD3F-795B759D57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099A79-7982-4BEA-9CAE-72963DE9BF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A53D96-3D1E-4A36-A9E1-452F5AA7B4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48E250-7659-4CDA-90AA-F31C2F548B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CBE7D9-67AE-4A10-8F96-A1EF9449F2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900D85-63AB-450F-9FDE-2975856DB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kumimoji="0" lang="zh-CN" altLang="en-US" sz="1400"/>
          </a:p>
        </p:txBody>
      </p:sp>
      <p:sp>
        <p:nvSpPr>
          <p:cNvPr id="3" name="Footer Placeholder 2"/>
          <p:cNvSpPr>
            <a:spLocks noGrp="1"/>
          </p:cNvSpPr>
          <p:nvPr>
            <p:ph type="ftr" sz="quarter" idx="1"/>
          </p:nvPr>
        </p:nvSpPr>
        <p:spPr/>
        <p:txBody>
          <a:bodyPr/>
          <a:lstStyle/>
          <a:p>
            <a:pPr lvl="0" algn="ctr"/>
            <a:fld id="{4071BF94-3D66-460A-9304-2348735A431A}" type="footer">
              <a:rPr kumimoji="0" lang="zh-CN" altLang="en-US" sz="1400"/>
              <a:t/>
            </a:fld>
            <a:endParaRPr kumimoji="0" lang="zh-CN" altLang="en-US" sz="1400"/>
          </a:p>
        </p:txBody>
      </p:sp>
      <p:sp>
        <p:nvSpPr>
          <p:cNvPr id="4" name="Slide Number Placeholder 3"/>
          <p:cNvSpPr>
            <a:spLocks noGrp="1"/>
          </p:cNvSpPr>
          <p:nvPr>
            <p:ph type="sldNum" sz="quarter" idx="2"/>
          </p:nvPr>
        </p:nvSpPr>
        <p:spPr/>
        <p:txBody>
          <a:bodyPr/>
          <a:lstStyle/>
          <a:p>
            <a:pPr lvl="0" algn="r"/>
            <a:fld id="{93AE1883-0942-4AA3-9DB2-9C7C3A0314B1}" type="slidenum">
              <a:rPr kumimoji="0" lang="zh-CN" altLang="en-US" sz="140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kumimoji="0" lang="zh-CN" altLang="en-US" sz="1400"/>
          </a:p>
        </p:txBody>
      </p:sp>
      <p:sp>
        <p:nvSpPr>
          <p:cNvPr id="5" name="Footer Placeholder 4"/>
          <p:cNvSpPr>
            <a:spLocks noGrp="1"/>
          </p:cNvSpPr>
          <p:nvPr>
            <p:ph type="ftr" sz="quarter" idx="3"/>
          </p:nvPr>
        </p:nvSpPr>
        <p:spPr/>
        <p:txBody>
          <a:bodyPr/>
          <a:lstStyle/>
          <a:p>
            <a:pPr lvl="0" algn="ctr"/>
            <a:fld id="{6CB360F2-CC86-4A31-BE6E-31DC1F5F8A83}" type="footer">
              <a:rPr kumimoji="0" lang="zh-CN" altLang="en-US" sz="1400"/>
              <a:t/>
            </a:fld>
            <a:endParaRPr kumimoji="0" lang="zh-CN" altLang="en-US" sz="1400"/>
          </a:p>
        </p:txBody>
      </p:sp>
      <p:sp>
        <p:nvSpPr>
          <p:cNvPr id="6" name="Slide Number Placeholder 5"/>
          <p:cNvSpPr>
            <a:spLocks noGrp="1"/>
          </p:cNvSpPr>
          <p:nvPr>
            <p:ph type="sldNum" sz="quarter" idx="4"/>
          </p:nvPr>
        </p:nvSpPr>
        <p:spPr/>
        <p:txBody>
          <a:bodyPr/>
          <a:lstStyle/>
          <a:p>
            <a:pPr lvl="0" algn="r"/>
            <a:fld id="{93AE1883-0942-4AA3-9DB2-9C7C3A0314B1}" type="slidenum">
              <a:rPr kumimoji="0" lang="zh-CN" altLang="en-US"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pitchFamily="18" charset="0"/>
                <a:ea typeface="宋体" pitchFamily="2" charset="-122"/>
              </a:defRPr>
            </a:lvl1pPr>
          </a:lstStyle>
          <a:p>
            <a:pPr lvl="0"/>
            <a:r>
              <a:t>单击此处编辑母版标题样式</a:t>
            </a:r>
          </a:p>
        </p:txBody>
      </p:sp>
      <p:sp>
        <p:nvSpPr>
          <p:cNvPr id="1027" name=""/>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685800" y="6248400"/>
            <a:ext cx="1905000" cy="457200"/>
          </a:xfrm>
          <a:prstGeom prst="rect">
            <a:avLst/>
          </a:prstGeom>
          <a:noFill/>
          <a:ln>
            <a:no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endParaRPr kumimoji="0" lang="zh-CN" altLang="en-US" sz="1400"/>
          </a:p>
        </p:txBody>
      </p:sp>
      <p:sp>
        <p:nvSpPr>
          <p:cNvPr id="1029" name=""/>
          <p:cNvSpPr/>
          <p:nvPr>
            <p:ph type="ftr" sz="quarter" idx="3"/>
          </p:nvPr>
        </p:nvSpPr>
        <p:spPr>
          <a:xfrm>
            <a:off x="3124200" y="6248400"/>
            <a:ext cx="2895600" cy="457200"/>
          </a:xfrm>
          <a:prstGeom prst="rect">
            <a:avLst/>
          </a:prstGeom>
          <a:noFill/>
          <a:ln>
            <a:no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ctr"/>
            <a:fld id="{0ABA3872-6519-49AC-A24D-6017BCA7DCB2}" type="footer">
              <a:rPr kumimoji="0" lang="zh-CN" altLang="en-US" sz="1400"/>
              <a:t/>
            </a:fld>
            <a:endParaRPr kumimoji="0" lang="zh-CN" altLang="en-US" sz="1400"/>
          </a:p>
        </p:txBody>
      </p:sp>
      <p:sp>
        <p:nvSpPr>
          <p:cNvPr id="1030" name=""/>
          <p:cNvSpPr/>
          <p:nvPr>
            <p:ph type="sldNum" sz="quarter" idx="4"/>
          </p:nvPr>
        </p:nvSpPr>
        <p:spPr>
          <a:xfrm>
            <a:off x="6553200" y="6248400"/>
            <a:ext cx="1905000" cy="457200"/>
          </a:xfrm>
          <a:prstGeom prst="rect">
            <a:avLst/>
          </a:prstGeom>
          <a:noFill/>
          <a:ln>
            <a:no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r"/>
            <a:fld id="{D3875728-A34A-45C6-A1C7-DAC50CBAF950}" type="slidenum">
              <a:rPr kumimoji="0" lang="zh-CN" altLang="en-US" sz="1400"/>
              <a:t>*</a:t>
            </a:fld>
            <a:endParaRPr kumimoji="0" lang="zh-CN" altLang="en-US" sz="1400"/>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1" sz="4400" b="0" i="0" u="none" baseline="0">
          <a:solidFill>
            <a:schemeClr val="tx2"/>
          </a:solidFill>
          <a:latin typeface="Times New Roman"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1"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pitchFamily="18"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1.bin" TargetMode="Internal" /><Relationship Id="rId3" Type="http://schemas.openxmlformats.org/officeDocument/2006/relationships/image" Target="../media/image2.png" /><Relationship Id="rId4" Type="http://schemas.openxmlformats.org/officeDocument/2006/relationships/vmlDrawing" Target="../drawings/vmlDrawing1.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2.bin" TargetMode="Internal" /><Relationship Id="rId3" Type="http://schemas.openxmlformats.org/officeDocument/2006/relationships/image" Target="../media/image3.png" /><Relationship Id="rId4" Type="http://schemas.openxmlformats.org/officeDocument/2006/relationships/oleObject" Target="../embeddings/oleObject3.bin" TargetMode="Internal" /><Relationship Id="rId5" Type="http://schemas.openxmlformats.org/officeDocument/2006/relationships/image" Target="../media/image4.png" /><Relationship Id="rId6" Type="http://schemas.openxmlformats.org/officeDocument/2006/relationships/vmlDrawing" Target="../drawings/vmlDrawing2.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45105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
          <p:cNvSpPr/>
          <p:nvPr/>
        </p:nvSpPr>
        <p:spPr>
          <a:xfrm>
            <a:off x="838200" y="1752600"/>
            <a:ext cx="7772400" cy="1087438"/>
          </a:xfrm>
          <a:prstGeom prst="rect">
            <a:avLst/>
          </a:prstGeom>
          <a:solidFill>
            <a:srgbClr val="99CCFF"/>
          </a:solidFill>
          <a:ln>
            <a:noFill/>
            <a:miter lim="800000"/>
          </a:ln>
          <a:effectLst>
            <a:outerShdw dist="35921" dir="2700000" algn="ctr">
              <a:schemeClr val="bg2"/>
            </a:outerShdw>
          </a:effectLst>
        </p:spPr>
        <p:txBody>
          <a:bodyPr anchor="ctr" anchorCtr="0"/>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marL="0" lvl="0" indent="0" algn="ctr"/>
            <a:r>
              <a:rPr lang="zh-CN" altLang="en-US" sz="4800">
                <a:solidFill>
                  <a:srgbClr val="FF0066"/>
                </a:solidFill>
                <a:latin typeface="黑体" pitchFamily="2" charset="-122"/>
                <a:ea typeface="黑体" pitchFamily="2" charset="-122"/>
              </a:rPr>
              <a:t>第五章 完全竞争市场</a:t>
            </a:r>
            <a:endParaRPr lang="zh-CN" altLang="en-US" sz="3600">
              <a:solidFill>
                <a:schemeClr val="tx2"/>
              </a:solidFill>
            </a:endParaRPr>
          </a:p>
        </p:txBody>
      </p:sp>
      <p:sp>
        <p:nvSpPr>
          <p:cNvPr id="4099" name=""/>
          <p:cNvSpPr/>
          <p:nvPr/>
        </p:nvSpPr>
        <p:spPr>
          <a:xfrm>
            <a:off x="1219200" y="3581400"/>
            <a:ext cx="6904038" cy="2209800"/>
          </a:xfrm>
          <a:prstGeom prst="rect">
            <a:avLst/>
          </a:prstGeom>
          <a:noFill/>
          <a:ln w="38100">
            <a:solidFill>
              <a:srgbClr val="660033"/>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nSpc>
                <a:spcPct val="125000"/>
              </a:lnSpc>
              <a:spcBef>
                <a:spcPct val="20000"/>
              </a:spcBef>
              <a:buClr>
                <a:schemeClr val="folHlink"/>
              </a:buClr>
              <a:buSzPct val="90000"/>
              <a:buFont typeface="Wingdings 2" pitchFamily="18" charset="2"/>
            </a:pPr>
            <a:r>
              <a:rPr kumimoji="0" lang="zh-CN" altLang="en-US" b="1">
                <a:solidFill>
                  <a:srgbClr val="FF3300"/>
                </a:solidFill>
                <a:latin typeface="Arial" pitchFamily="34" charset="0"/>
                <a:ea typeface="黑体" pitchFamily="2" charset="-122"/>
              </a:rPr>
              <a:t>       </a:t>
            </a:r>
            <a:r>
              <a:rPr kumimoji="0" lang="zh-CN" altLang="en-US" sz="2800" b="1">
                <a:solidFill>
                  <a:srgbClr val="FF3300"/>
                </a:solidFill>
                <a:latin typeface="Arial" pitchFamily="34" charset="0"/>
              </a:rPr>
              <a:t>商品市场均衡分析</a:t>
            </a:r>
            <a:r>
              <a:rPr kumimoji="0" lang="zh-CN" altLang="en-US" sz="2800" b="1">
                <a:latin typeface="Arial" pitchFamily="34" charset="0"/>
              </a:rPr>
              <a:t>力图描述厂商在不同外部条件下实现利润最大化时均衡产量和价格的的决定。本章考察在完全竞争市场条件下的价格与产量的决定。</a:t>
            </a:r>
            <a:endParaRPr kumimoji="0" lang="zh-CN" altLang="en-US" sz="2800" b="1">
              <a:latin typeface="Arial" pitchFamily="34" charset="0"/>
            </a:endParaRPr>
          </a:p>
        </p:txBody>
      </p:sp>
      <p:sp>
        <p:nvSpPr>
          <p:cNvPr id="4100" name=""/>
          <p:cNvSpPr/>
          <p:nvPr/>
        </p:nvSpPr>
        <p:spPr>
          <a:xfrm>
            <a:off x="1752600" y="990600"/>
            <a:ext cx="5715000" cy="762000"/>
          </a:xfrm>
          <a:prstGeom prst="rect">
            <a:avLst/>
          </a:prstGeom>
          <a:solidFill>
            <a:srgbClr val="FF0000">
              <a:alpha val="50000"/>
            </a:srgbClr>
          </a:solid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4400" b="1">
                <a:latin typeface="黑体" pitchFamily="2" charset="-122"/>
                <a:ea typeface="黑体" pitchFamily="2" charset="-122"/>
              </a:rPr>
              <a:t>   商品市场的均衡</a:t>
            </a:r>
            <a:endParaRPr lang="zh-CN" altLang="en-US" sz="4400" b="1">
              <a:latin typeface="黑体" pitchFamily="2" charset="-122"/>
              <a:ea typeface="黑体" pitchFamily="2" charset="-122"/>
            </a:endParaRPr>
          </a:p>
        </p:txBody>
      </p:sp>
      <p:sp>
        <p:nvSpPr>
          <p:cNvPr id="4101" name="Date Placeholder 1"/>
          <p:cNvSpPr>
            <a:spLocks noGrp="1"/>
          </p:cNvSpPr>
          <p:nvPr>
            <p:ph type="dt" sz="half"/>
          </p:nvPr>
        </p:nvSpPr>
        <p:spPr/>
        <p:txBody>
          <a:bodyPr/>
          <a:lstStyle/>
          <a:p>
            <a:pPr lvl="0"/>
            <a:endParaRPr kumimoji="0" lang="zh-CN" altLang="en-US" sz="1400"/>
          </a:p>
        </p:txBody>
      </p:sp>
      <p:sp>
        <p:nvSpPr>
          <p:cNvPr id="4102" name="Footer Placeholder 2"/>
          <p:cNvSpPr>
            <a:spLocks noGrp="1"/>
          </p:cNvSpPr>
          <p:nvPr>
            <p:ph type="ftr" sz="quarter" idx="1"/>
          </p:nvPr>
        </p:nvSpPr>
        <p:spPr/>
        <p:txBody>
          <a:bodyPr/>
          <a:lstStyle/>
          <a:p>
            <a:pPr lvl="0" algn="ctr"/>
            <a:fld id="{E9031006-8E84-46AC-B135-1A0EE947E7FF}" type="footer">
              <a:rPr kumimoji="0" lang="zh-CN" altLang="en-US" sz="1400"/>
              <a:t/>
            </a:fld>
            <a:endParaRPr kumimoji="0" lang="zh-CN" altLang="en-US" sz="1400"/>
          </a:p>
        </p:txBody>
      </p:sp>
      <p:sp>
        <p:nvSpPr>
          <p:cNvPr id="4103" name="TextBox 4102"/>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nvSpPr>
        <p:spPr>
          <a:xfrm>
            <a:off x="1905000" y="685800"/>
            <a:ext cx="5867400" cy="701675"/>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4000"/>
              <a:t>       </a:t>
            </a:r>
            <a:r>
              <a:rPr lang="zh-CN" altLang="en-US" sz="4000" b="1">
                <a:solidFill>
                  <a:srgbClr val="FF0000"/>
                </a:solidFill>
              </a:rPr>
              <a:t>本章主要内容</a:t>
            </a:r>
            <a:endParaRPr lang="zh-CN" altLang="en-US" sz="4000" b="1">
              <a:solidFill>
                <a:srgbClr val="FF0000"/>
              </a:solidFill>
            </a:endParaRPr>
          </a:p>
        </p:txBody>
      </p:sp>
      <p:sp>
        <p:nvSpPr>
          <p:cNvPr id="5123" name=""/>
          <p:cNvSpPr/>
          <p:nvPr/>
        </p:nvSpPr>
        <p:spPr>
          <a:xfrm>
            <a:off x="1981200" y="2057400"/>
            <a:ext cx="6172200" cy="277495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3200" b="1"/>
              <a:t>5.1    利润最大化的产量决定</a:t>
            </a:r>
            <a:endParaRPr lang="zh-CN" altLang="en-US" sz="3200" b="1"/>
          </a:p>
          <a:p>
            <a:pPr lvl="0">
              <a:spcBef>
                <a:spcPct val="50000"/>
              </a:spcBef>
            </a:pPr>
            <a:r>
              <a:rPr lang="zh-CN" altLang="en-US" sz="3200" b="1"/>
              <a:t>5.2    完全竞争市场的假定</a:t>
            </a:r>
            <a:endParaRPr lang="zh-CN" altLang="en-US" sz="3200" b="1"/>
          </a:p>
          <a:p>
            <a:pPr lvl="0">
              <a:spcBef>
                <a:spcPct val="50000"/>
              </a:spcBef>
            </a:pPr>
            <a:r>
              <a:rPr lang="en-US" altLang="zh-CN" sz="3200" b="1"/>
              <a:t>5.3    </a:t>
            </a:r>
            <a:r>
              <a:rPr lang="zh-CN" altLang="en-US" sz="3200" b="1"/>
              <a:t>完全竞争的短期均衡</a:t>
            </a:r>
            <a:endParaRPr lang="zh-CN" altLang="en-US" sz="3200" b="1"/>
          </a:p>
          <a:p>
            <a:pPr lvl="0">
              <a:spcBef>
                <a:spcPct val="50000"/>
              </a:spcBef>
            </a:pPr>
            <a:r>
              <a:rPr lang="zh-CN" altLang="en-US" sz="3200" b="1"/>
              <a:t>5.4    完全竞争的长期均衡</a:t>
            </a:r>
            <a:endParaRPr lang="zh-CN" altLang="en-US" sz="3200" b="1"/>
          </a:p>
        </p:txBody>
      </p:sp>
      <p:sp>
        <p:nvSpPr>
          <p:cNvPr id="5124" name="Date Placeholder 1"/>
          <p:cNvSpPr>
            <a:spLocks noGrp="1"/>
          </p:cNvSpPr>
          <p:nvPr>
            <p:ph type="dt" sz="half"/>
          </p:nvPr>
        </p:nvSpPr>
        <p:spPr/>
        <p:txBody>
          <a:bodyPr/>
          <a:lstStyle/>
          <a:p>
            <a:pPr lvl="0"/>
            <a:endParaRPr kumimoji="0" lang="zh-CN" altLang="en-US" sz="1400"/>
          </a:p>
        </p:txBody>
      </p:sp>
      <p:sp>
        <p:nvSpPr>
          <p:cNvPr id="5125" name="Footer Placeholder 2"/>
          <p:cNvSpPr>
            <a:spLocks noGrp="1"/>
          </p:cNvSpPr>
          <p:nvPr>
            <p:ph type="ftr" sz="quarter" idx="1"/>
          </p:nvPr>
        </p:nvSpPr>
        <p:spPr/>
        <p:txBody>
          <a:bodyPr/>
          <a:lstStyle/>
          <a:p>
            <a:pPr lvl="0" algn="ctr"/>
            <a:fld id="{45A7DCEF-8FD5-4592-84A7-523E00545840}" type="footer">
              <a:rPr kumimoji="0" lang="zh-CN" altLang="en-US" sz="1400"/>
              <a:t/>
            </a:fld>
            <a:endParaRPr kumimoji="0" lang="zh-CN" altLang="en-US" sz="1400"/>
          </a:p>
        </p:txBody>
      </p:sp>
      <p:sp>
        <p:nvSpPr>
          <p:cNvPr id="5126" name="TextBox 5125"/>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
          <p:cNvSpPr/>
          <p:nvPr/>
        </p:nvSpPr>
        <p:spPr>
          <a:xfrm>
            <a:off x="1219200" y="1143000"/>
            <a:ext cx="6858000" cy="64135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3600" b="1">
                <a:solidFill>
                  <a:srgbClr val="FF0000"/>
                </a:solidFill>
              </a:rPr>
              <a:t>节    利润最大化的产量决定</a:t>
            </a:r>
            <a:endParaRPr lang="zh-CN" altLang="en-US" sz="3600" b="1">
              <a:solidFill>
                <a:srgbClr val="FF0000"/>
              </a:solidFill>
            </a:endParaRPr>
          </a:p>
        </p:txBody>
      </p:sp>
      <p:sp>
        <p:nvSpPr>
          <p:cNvPr id="33795" name=""/>
          <p:cNvSpPr/>
          <p:nvPr/>
        </p:nvSpPr>
        <p:spPr>
          <a:xfrm>
            <a:off x="2057400" y="2743200"/>
            <a:ext cx="6553200" cy="1311275"/>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3200" b="1">
                <a:ea typeface="楷体_GB2312" pitchFamily="49" charset="-122"/>
              </a:rPr>
              <a:t>一、市场的类型</a:t>
            </a:r>
            <a:endParaRPr lang="zh-CN" altLang="en-US" sz="3200" b="1">
              <a:ea typeface="楷体_GB2312" pitchFamily="49" charset="-122"/>
            </a:endParaRPr>
          </a:p>
          <a:p>
            <a:pPr lvl="0">
              <a:spcBef>
                <a:spcPct val="50000"/>
              </a:spcBef>
            </a:pPr>
            <a:r>
              <a:rPr lang="zh-CN" altLang="en-US" sz="3200" b="1">
                <a:ea typeface="楷体_GB2312" pitchFamily="49" charset="-122"/>
              </a:rPr>
              <a:t>二、利润最大化</a:t>
            </a:r>
            <a:endParaRPr lang="zh-CN" altLang="en-US" sz="3200" b="1">
              <a:ea typeface="楷体_GB2312" pitchFamily="49" charset="-122"/>
            </a:endParaRPr>
          </a:p>
        </p:txBody>
      </p:sp>
      <p:sp>
        <p:nvSpPr>
          <p:cNvPr id="33796" name="Date Placeholder 1"/>
          <p:cNvSpPr>
            <a:spLocks noGrp="1"/>
          </p:cNvSpPr>
          <p:nvPr>
            <p:ph type="dt" sz="half"/>
          </p:nvPr>
        </p:nvSpPr>
        <p:spPr/>
        <p:txBody>
          <a:bodyPr/>
          <a:lstStyle/>
          <a:p>
            <a:pPr lvl="0"/>
            <a:endParaRPr kumimoji="0" lang="zh-CN" altLang="en-US" sz="1400"/>
          </a:p>
        </p:txBody>
      </p:sp>
      <p:sp>
        <p:nvSpPr>
          <p:cNvPr id="33797" name="Footer Placeholder 2"/>
          <p:cNvSpPr>
            <a:spLocks noGrp="1"/>
          </p:cNvSpPr>
          <p:nvPr>
            <p:ph type="ftr" sz="quarter" idx="1"/>
          </p:nvPr>
        </p:nvSpPr>
        <p:spPr/>
        <p:txBody>
          <a:bodyPr/>
          <a:lstStyle/>
          <a:p>
            <a:pPr lvl="0" algn="ctr"/>
            <a:fld id="{D37325B2-B433-4DC6-9FD1-0E0C41E64097}" type="footer">
              <a:rPr kumimoji="0" lang="zh-CN" altLang="en-US" sz="1400"/>
              <a:t/>
            </a:fld>
            <a:endParaRPr kumimoji="0" lang="zh-CN" altLang="en-US" sz="1400"/>
          </a:p>
        </p:txBody>
      </p:sp>
      <p:sp>
        <p:nvSpPr>
          <p:cNvPr id="33798" name="TextBox 33797"/>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
          <p:cNvSpPr/>
          <p:nvPr/>
        </p:nvSpPr>
        <p:spPr>
          <a:xfrm>
            <a:off x="2971800" y="3048000"/>
            <a:ext cx="5562600" cy="3200400"/>
          </a:xfrm>
          <a:prstGeom prst="rect">
            <a:avLst/>
          </a:prstGeom>
          <a:noFill/>
          <a:ln>
            <a:no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1267" name="">
            <a:hlinkClick action="ppaction://hlinkshowjump?jump=previousslide" tooltip="返回"/>
          </p:cNvPr>
          <p:cNvSpPr/>
          <p:nvPr/>
        </p:nvSpPr>
        <p:spPr>
          <a:xfrm>
            <a:off x="609600" y="685800"/>
            <a:ext cx="1600200" cy="609600"/>
          </a:xfrm>
          <a:prstGeom prst="rect">
            <a:avLst/>
          </a:prstGeom>
          <a:noFill/>
          <a:ln w="57150" cmpd="thinThick">
            <a:noFill/>
            <a:miter lim="800000"/>
          </a:ln>
        </p:spPr>
        <p:txBody>
          <a:bodyPr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marL="0" lvl="0" indent="0" algn="ctr"/>
            <a:r>
              <a:rPr lang="zh-CN" altLang="en-US" sz="4000" b="1">
                <a:effectLst>
                  <a:outerShdw blurRad="38100" dist="38100" dir="2700000" algn="tl">
                    <a:schemeClr val="bg2"/>
                  </a:outerShdw>
                </a:effectLst>
                <a:latin typeface="华文新魏" pitchFamily="2" charset="-122"/>
                <a:ea typeface="华文新魏" pitchFamily="2" charset="-122"/>
              </a:rPr>
              <a:t>市   场</a:t>
            </a:r>
            <a:endParaRPr lang="zh-CN" altLang="en-US" sz="4000" b="1">
              <a:effectLst>
                <a:outerShdw blurRad="38100" dist="38100" dir="2700000" algn="tl">
                  <a:schemeClr val="bg2"/>
                </a:outerShdw>
              </a:effectLst>
              <a:latin typeface="华文新魏" pitchFamily="2" charset="-122"/>
              <a:ea typeface="华文新魏" pitchFamily="2" charset="-122"/>
            </a:endParaRPr>
          </a:p>
        </p:txBody>
      </p:sp>
      <p:sp>
        <p:nvSpPr>
          <p:cNvPr id="11268" name="">
            <a:hlinkClick action="ppaction://hlinkshowjump?jump=nextslide" tooltip="上篇原始经济体"/>
          </p:cNvPr>
          <p:cNvSpPr/>
          <p:nvPr/>
        </p:nvSpPr>
        <p:spPr>
          <a:xfrm>
            <a:off x="2590800" y="609600"/>
            <a:ext cx="5867400" cy="2133600"/>
          </a:xfrm>
          <a:prstGeom prst="rect">
            <a:avLst/>
          </a:prstGeom>
          <a:noFill/>
          <a:ln w="3175">
            <a:noFill/>
            <a:miter lim="800000"/>
          </a:ln>
        </p:spPr>
        <p:txBody>
          <a:bodyPr lIns="90000" tIns="46800" rIns="90000" bIns="4680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marL="0" lvl="0" indent="0" algn="just">
              <a:spcBef>
                <a:spcPct val="20000"/>
              </a:spcBef>
            </a:pPr>
            <a:r>
              <a:rPr lang="zh-CN" altLang="en-US">
                <a:solidFill>
                  <a:srgbClr val="CC0000"/>
                </a:solidFill>
                <a:effectLst>
                  <a:outerShdw blurRad="38100" dist="38100" dir="2700000" algn="tl">
                    <a:schemeClr val="bg2"/>
                  </a:outerShdw>
                </a:effectLst>
                <a:latin typeface="楷体_GB2312" pitchFamily="49" charset="-122"/>
                <a:ea typeface="楷体_GB2312" pitchFamily="49" charset="-122"/>
              </a:rPr>
              <a:t>是指一群买者和一群卖者之间的接触点。</a:t>
            </a:r>
            <a:r>
              <a:rPr kumimoji="0" lang="zh-CN" altLang="en-US" b="1">
                <a:solidFill>
                  <a:srgbClr val="CC3300"/>
                </a:solidFill>
                <a:latin typeface="Arial" pitchFamily="34" charset="0"/>
                <a:ea typeface="楷体_GB2312" pitchFamily="49" charset="-122"/>
              </a:rPr>
              <a:t>从本质上讲，市场是物品买卖双方相互作用并得以决定其交易价格和交易数量的一种组织形式或制度安排。</a:t>
            </a:r>
            <a:r>
              <a:rPr lang="zh-CN" altLang="en-US" b="1">
                <a:solidFill>
                  <a:srgbClr val="CC0000"/>
                </a:solidFill>
                <a:effectLst>
                  <a:outerShdw blurRad="38100" dist="38100" dir="2700000" algn="tl">
                    <a:schemeClr val="bg2"/>
                  </a:outerShdw>
                </a:effectLst>
                <a:latin typeface="楷体_GB2312" pitchFamily="49" charset="-122"/>
                <a:ea typeface="楷体_GB2312" pitchFamily="49" charset="-122"/>
              </a:rPr>
              <a:t>它既可以是一个有形的买卖场所，</a:t>
            </a:r>
            <a:r>
              <a:rPr lang="zh-CN" altLang="en-US">
                <a:solidFill>
                  <a:srgbClr val="CC0000"/>
                </a:solidFill>
                <a:effectLst>
                  <a:outerShdw blurRad="38100" dist="38100" dir="2700000" algn="tl">
                    <a:schemeClr val="bg2"/>
                  </a:outerShdw>
                </a:effectLst>
                <a:latin typeface="楷体_GB2312" pitchFamily="49" charset="-122"/>
                <a:ea typeface="楷体_GB2312" pitchFamily="49" charset="-122"/>
              </a:rPr>
              <a:t>也可以是无形的。</a:t>
            </a:r>
            <a:endParaRPr lang="zh-CN" altLang="en-US">
              <a:solidFill>
                <a:srgbClr val="CC0000"/>
              </a:solidFill>
              <a:effectLst>
                <a:outerShdw blurRad="38100" dist="38100" dir="2700000" algn="tl">
                  <a:schemeClr val="bg2"/>
                </a:outerShdw>
              </a:effectLst>
              <a:latin typeface="楷体_GB2312" pitchFamily="49" charset="-122"/>
              <a:ea typeface="楷体_GB2312" pitchFamily="49" charset="-122"/>
            </a:endParaRPr>
          </a:p>
        </p:txBody>
      </p:sp>
      <p:sp>
        <p:nvSpPr>
          <p:cNvPr id="11270" name=""/>
          <p:cNvSpPr/>
          <p:nvPr/>
        </p:nvSpPr>
        <p:spPr>
          <a:xfrm>
            <a:off x="1447800" y="3048000"/>
            <a:ext cx="16002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600">
                <a:solidFill>
                  <a:srgbClr val="009900"/>
                </a:solidFill>
                <a:effectLst>
                  <a:outerShdw blurRad="38100" dist="38100" dir="2700000" algn="tl">
                    <a:schemeClr val="bg2"/>
                  </a:outerShdw>
                </a:effectLst>
                <a:ea typeface="华文新魏" pitchFamily="2" charset="-122"/>
              </a:rPr>
              <a:t>完全竞争</a:t>
            </a:r>
            <a:endParaRPr lang="zh-CN" altLang="en-US" sz="2600">
              <a:solidFill>
                <a:srgbClr val="009900"/>
              </a:solidFill>
              <a:effectLst>
                <a:outerShdw blurRad="38100" dist="38100" dir="2700000" algn="tl">
                  <a:schemeClr val="bg2"/>
                </a:outerShdw>
              </a:effectLst>
              <a:ea typeface="华文新魏" pitchFamily="2" charset="-122"/>
            </a:endParaRPr>
          </a:p>
        </p:txBody>
      </p:sp>
      <p:sp>
        <p:nvSpPr>
          <p:cNvPr id="11271" name=""/>
          <p:cNvSpPr/>
          <p:nvPr/>
        </p:nvSpPr>
        <p:spPr>
          <a:xfrm>
            <a:off x="1447800" y="5791200"/>
            <a:ext cx="16002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600">
                <a:effectLst>
                  <a:outerShdw blurRad="38100" dist="38100" dir="2700000" algn="tl">
                    <a:schemeClr val="bg2"/>
                  </a:outerShdw>
                </a:effectLst>
                <a:ea typeface="华文新魏" pitchFamily="2" charset="-122"/>
              </a:rPr>
              <a:t>完全垄断</a:t>
            </a:r>
            <a:endParaRPr lang="zh-CN" altLang="en-US" sz="2600">
              <a:effectLst>
                <a:outerShdw blurRad="38100" dist="38100" dir="2700000" algn="tl">
                  <a:schemeClr val="bg2"/>
                </a:outerShdw>
              </a:effectLst>
              <a:ea typeface="华文新魏" pitchFamily="2" charset="-122"/>
            </a:endParaRPr>
          </a:p>
        </p:txBody>
      </p:sp>
      <p:sp>
        <p:nvSpPr>
          <p:cNvPr id="11272" name=""/>
          <p:cNvSpPr/>
          <p:nvPr/>
        </p:nvSpPr>
        <p:spPr>
          <a:xfrm>
            <a:off x="1447800" y="3962400"/>
            <a:ext cx="16002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600">
                <a:solidFill>
                  <a:srgbClr val="FF9900"/>
                </a:solidFill>
                <a:effectLst>
                  <a:outerShdw blurRad="38100" dist="38100" dir="2700000" algn="tl">
                    <a:schemeClr val="bg2"/>
                  </a:outerShdw>
                </a:effectLst>
                <a:ea typeface="华文新魏" pitchFamily="2" charset="-122"/>
              </a:rPr>
              <a:t>垄断竞争</a:t>
            </a:r>
            <a:endParaRPr lang="zh-CN" altLang="en-US" sz="2600">
              <a:solidFill>
                <a:srgbClr val="FF9900"/>
              </a:solidFill>
              <a:effectLst>
                <a:outerShdw blurRad="38100" dist="38100" dir="2700000" algn="tl">
                  <a:schemeClr val="bg2"/>
                </a:outerShdw>
              </a:effectLst>
              <a:ea typeface="华文新魏" pitchFamily="2" charset="-122"/>
            </a:endParaRPr>
          </a:p>
        </p:txBody>
      </p:sp>
      <p:sp>
        <p:nvSpPr>
          <p:cNvPr id="11273" name=""/>
          <p:cNvSpPr/>
          <p:nvPr/>
        </p:nvSpPr>
        <p:spPr>
          <a:xfrm>
            <a:off x="1447800" y="4876800"/>
            <a:ext cx="16002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600">
                <a:solidFill>
                  <a:srgbClr val="808000"/>
                </a:solidFill>
                <a:effectLst>
                  <a:outerShdw blurRad="38100" dist="38100" dir="2700000" algn="tl">
                    <a:schemeClr val="bg2"/>
                  </a:outerShdw>
                </a:effectLst>
                <a:ea typeface="华文新魏" pitchFamily="2" charset="-122"/>
              </a:rPr>
              <a:t>寡头垄断</a:t>
            </a:r>
            <a:endParaRPr lang="zh-CN" altLang="en-US" sz="2600">
              <a:solidFill>
                <a:srgbClr val="808000"/>
              </a:solidFill>
              <a:effectLst>
                <a:outerShdw blurRad="38100" dist="38100" dir="2700000" algn="tl">
                  <a:schemeClr val="bg2"/>
                </a:outerShdw>
              </a:effectLst>
              <a:ea typeface="华文新魏" pitchFamily="2" charset="-122"/>
            </a:endParaRPr>
          </a:p>
        </p:txBody>
      </p:sp>
      <p:sp>
        <p:nvSpPr>
          <p:cNvPr id="11274" name=""/>
          <p:cNvSpPr/>
          <p:nvPr/>
        </p:nvSpPr>
        <p:spPr>
          <a:xfrm>
            <a:off x="3810000" y="3048000"/>
            <a:ext cx="381000" cy="2971800"/>
          </a:xfrm>
          <a:prstGeom prst="rect">
            <a:avLst/>
          </a:prstGeom>
          <a:noFill/>
          <a:ln>
            <a:noFill/>
            <a:miter lim="800000"/>
          </a:ln>
        </p:spPr>
        <p:txBody>
          <a:bodyPr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lnSpc>
                <a:spcPct val="190000"/>
              </a:lnSpc>
            </a:pPr>
            <a:r>
              <a:rPr lang="zh-CN" altLang="en-US" sz="2200">
                <a:solidFill>
                  <a:srgbClr val="CC0000"/>
                </a:solidFill>
                <a:effectLst>
                  <a:outerShdw blurRad="38100" dist="38100" dir="2700000" algn="tl">
                    <a:schemeClr val="bg2"/>
                  </a:outerShdw>
                </a:effectLst>
                <a:latin typeface="Tahoma" pitchFamily="34" charset="0"/>
                <a:ea typeface="楷体_GB2312" pitchFamily="49" charset="-122"/>
              </a:rPr>
              <a:t>厂商数目</a:t>
            </a:r>
            <a:endParaRPr lang="zh-CN" altLang="en-US" sz="2200">
              <a:solidFill>
                <a:srgbClr val="CC0000"/>
              </a:solidFill>
              <a:effectLst>
                <a:outerShdw blurRad="38100" dist="38100" dir="2700000" algn="tl">
                  <a:schemeClr val="bg2"/>
                </a:outerShdw>
              </a:effectLst>
              <a:latin typeface="Tahoma" pitchFamily="34" charset="0"/>
              <a:ea typeface="楷体_GB2312" pitchFamily="49" charset="-122"/>
            </a:endParaRPr>
          </a:p>
        </p:txBody>
      </p:sp>
      <p:sp>
        <p:nvSpPr>
          <p:cNvPr id="11275" name=""/>
          <p:cNvSpPr/>
          <p:nvPr/>
        </p:nvSpPr>
        <p:spPr>
          <a:xfrm>
            <a:off x="5105400" y="3124200"/>
            <a:ext cx="381000" cy="2971800"/>
          </a:xfrm>
          <a:prstGeom prst="rect">
            <a:avLst/>
          </a:prstGeom>
          <a:noFill/>
          <a:ln>
            <a:noFill/>
            <a:miter lim="800000"/>
          </a:ln>
        </p:spPr>
        <p:txBody>
          <a:bodyPr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lnSpc>
                <a:spcPct val="110000"/>
              </a:lnSpc>
            </a:pPr>
            <a:r>
              <a:rPr lang="zh-CN" altLang="en-US" sz="2200">
                <a:effectLst>
                  <a:outerShdw blurRad="38100" dist="38100" dir="2700000" algn="tl">
                    <a:schemeClr val="bg2"/>
                  </a:outerShdw>
                </a:effectLst>
                <a:latin typeface="Tahoma" pitchFamily="34" charset="0"/>
                <a:ea typeface="楷体_GB2312" pitchFamily="49" charset="-122"/>
              </a:rPr>
              <a:t>产品替代程度</a:t>
            </a:r>
            <a:endParaRPr lang="zh-CN" altLang="en-US" sz="2200">
              <a:effectLst>
                <a:outerShdw blurRad="38100" dist="38100" dir="2700000" algn="tl">
                  <a:schemeClr val="bg2"/>
                </a:outerShdw>
              </a:effectLst>
              <a:latin typeface="Tahoma" pitchFamily="34" charset="0"/>
              <a:ea typeface="楷体_GB2312" pitchFamily="49" charset="-122"/>
            </a:endParaRPr>
          </a:p>
        </p:txBody>
      </p:sp>
      <p:sp>
        <p:nvSpPr>
          <p:cNvPr id="11276" name=""/>
          <p:cNvSpPr/>
          <p:nvPr/>
        </p:nvSpPr>
        <p:spPr>
          <a:xfrm>
            <a:off x="6477000" y="3124200"/>
            <a:ext cx="381000" cy="2971800"/>
          </a:xfrm>
          <a:prstGeom prst="rect">
            <a:avLst/>
          </a:prstGeom>
          <a:noFill/>
          <a:ln>
            <a:noFill/>
            <a:miter lim="800000"/>
          </a:ln>
        </p:spPr>
        <p:txBody>
          <a:bodyPr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200">
                <a:solidFill>
                  <a:srgbClr val="808000"/>
                </a:solidFill>
                <a:effectLst>
                  <a:outerShdw blurRad="38100" dist="38100" dir="2700000" algn="tl">
                    <a:schemeClr val="bg2"/>
                  </a:outerShdw>
                </a:effectLst>
                <a:latin typeface="Tahoma" pitchFamily="34" charset="0"/>
                <a:ea typeface="楷体_GB2312" pitchFamily="49" charset="-122"/>
              </a:rPr>
              <a:t>控制价格的能力</a:t>
            </a:r>
            <a:endParaRPr lang="zh-CN" altLang="en-US" sz="2200">
              <a:solidFill>
                <a:srgbClr val="808000"/>
              </a:solidFill>
              <a:effectLst>
                <a:outerShdw blurRad="38100" dist="38100" dir="2700000" algn="tl">
                  <a:schemeClr val="bg2"/>
                </a:outerShdw>
              </a:effectLst>
              <a:latin typeface="Tahoma" pitchFamily="34" charset="0"/>
              <a:ea typeface="楷体_GB2312" pitchFamily="49" charset="-122"/>
            </a:endParaRPr>
          </a:p>
        </p:txBody>
      </p:sp>
      <p:sp>
        <p:nvSpPr>
          <p:cNvPr id="11277" name=""/>
          <p:cNvSpPr/>
          <p:nvPr/>
        </p:nvSpPr>
        <p:spPr>
          <a:xfrm>
            <a:off x="7696200" y="3124200"/>
            <a:ext cx="381000" cy="2971800"/>
          </a:xfrm>
          <a:prstGeom prst="rect">
            <a:avLst/>
          </a:prstGeom>
          <a:noFill/>
          <a:ln>
            <a:noFill/>
            <a:miter lim="800000"/>
          </a:ln>
        </p:spPr>
        <p:txBody>
          <a:bodyPr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lnSpc>
                <a:spcPct val="90000"/>
              </a:lnSpc>
            </a:pPr>
            <a:r>
              <a:rPr lang="zh-CN" altLang="en-US" sz="2200">
                <a:solidFill>
                  <a:srgbClr val="996600"/>
                </a:solidFill>
                <a:effectLst>
                  <a:outerShdw blurRad="38100" dist="38100" dir="2700000" algn="tl">
                    <a:schemeClr val="bg2"/>
                  </a:outerShdw>
                </a:effectLst>
                <a:latin typeface="Tahoma" pitchFamily="34" charset="0"/>
                <a:ea typeface="楷体_GB2312" pitchFamily="49" charset="-122"/>
              </a:rPr>
              <a:t>进入行业的难易程度</a:t>
            </a:r>
            <a:endParaRPr lang="zh-CN" altLang="en-US" sz="2200">
              <a:solidFill>
                <a:srgbClr val="996600"/>
              </a:solidFill>
              <a:effectLst>
                <a:outerShdw blurRad="38100" dist="38100" dir="2700000" algn="tl">
                  <a:schemeClr val="bg2"/>
                </a:outerShdw>
              </a:effectLst>
              <a:latin typeface="Tahoma" pitchFamily="34" charset="0"/>
              <a:ea typeface="楷体_GB2312" pitchFamily="49" charset="-122"/>
            </a:endParaRPr>
          </a:p>
        </p:txBody>
      </p:sp>
      <p:cxnSp>
        <p:nvCxnSpPr>
          <p:cNvPr id="11278" name=""/>
          <p:cNvCxnSpPr/>
          <p:nvPr/>
        </p:nvCxnSpPr>
        <p:spPr>
          <a:xfrm flipH="1" flipV="1">
            <a:off x="3657600" y="3276600"/>
            <a:ext cx="0" cy="2667000"/>
          </a:xfrm>
          <a:prstGeom prst="line">
            <a:avLst/>
          </a:prstGeom>
          <a:noFill/>
          <a:ln w="57150">
            <a:pattFill prst="pct30">
              <a:fgClr>
                <a:srgbClr val="CC0000"/>
              </a:fgClr>
              <a:bgClr>
                <a:srgbClr val="FFFFFF"/>
              </a:bgClr>
            </a:pattFill>
            <a:miter lim="800000"/>
            <a:tailEnd type="triangle"/>
          </a:ln>
        </p:spPr>
      </p:cxnSp>
      <p:cxnSp>
        <p:nvCxnSpPr>
          <p:cNvPr id="11279" name=""/>
          <p:cNvCxnSpPr/>
          <p:nvPr/>
        </p:nvCxnSpPr>
        <p:spPr>
          <a:xfrm flipH="1" flipV="1">
            <a:off x="4953000" y="3276600"/>
            <a:ext cx="0" cy="2667000"/>
          </a:xfrm>
          <a:prstGeom prst="line">
            <a:avLst/>
          </a:prstGeom>
          <a:noFill/>
          <a:ln w="57150">
            <a:pattFill prst="pct30">
              <a:fgClr>
                <a:schemeClr val="tx1"/>
              </a:fgClr>
              <a:bgClr>
                <a:srgbClr val="FFFFFF"/>
              </a:bgClr>
            </a:pattFill>
            <a:miter lim="800000"/>
            <a:tailEnd type="triangle"/>
          </a:ln>
        </p:spPr>
      </p:cxnSp>
      <p:cxnSp>
        <p:nvCxnSpPr>
          <p:cNvPr id="11280" name=""/>
          <p:cNvCxnSpPr/>
          <p:nvPr/>
        </p:nvCxnSpPr>
        <p:spPr>
          <a:xfrm flipH="1" flipV="1">
            <a:off x="6324600" y="3352800"/>
            <a:ext cx="0" cy="2667000"/>
          </a:xfrm>
          <a:prstGeom prst="line">
            <a:avLst/>
          </a:prstGeom>
          <a:noFill/>
          <a:ln w="57150">
            <a:pattFill prst="pct30">
              <a:fgClr>
                <a:srgbClr val="009900"/>
              </a:fgClr>
              <a:bgClr>
                <a:srgbClr val="FFFFFF"/>
              </a:bgClr>
            </a:pattFill>
            <a:miter lim="800000"/>
            <a:headEnd type="triangle"/>
          </a:ln>
        </p:spPr>
      </p:cxnSp>
      <p:cxnSp>
        <p:nvCxnSpPr>
          <p:cNvPr id="11281" name=""/>
          <p:cNvCxnSpPr/>
          <p:nvPr/>
        </p:nvCxnSpPr>
        <p:spPr>
          <a:xfrm flipH="1" flipV="1">
            <a:off x="7543800" y="3352800"/>
            <a:ext cx="0" cy="2667000"/>
          </a:xfrm>
          <a:prstGeom prst="line">
            <a:avLst/>
          </a:prstGeom>
          <a:noFill/>
          <a:ln w="57150">
            <a:pattFill prst="pct30">
              <a:fgClr>
                <a:srgbClr val="996600"/>
              </a:fgClr>
              <a:bgClr>
                <a:srgbClr val="FFFFFF"/>
              </a:bgClr>
            </a:pattFill>
            <a:miter lim="800000"/>
            <a:headEnd type="triangle"/>
          </a:ln>
        </p:spPr>
      </p:cxnSp>
      <p:sp>
        <p:nvSpPr>
          <p:cNvPr id="11282" name=""/>
          <p:cNvSpPr/>
          <p:nvPr/>
        </p:nvSpPr>
        <p:spPr>
          <a:xfrm>
            <a:off x="609600" y="3124200"/>
            <a:ext cx="609600" cy="2971800"/>
          </a:xfrm>
          <a:prstGeom prst="rect">
            <a:avLst/>
          </a:prstGeom>
          <a:noFill/>
          <a:ln>
            <a:noFill/>
            <a:miter lim="800000"/>
          </a:ln>
        </p:spPr>
        <p:txBody>
          <a:bodyPr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3200" b="1">
                <a:solidFill>
                  <a:srgbClr val="23264D"/>
                </a:solidFill>
                <a:effectLst>
                  <a:outerShdw blurRad="38100" dist="38100" dir="2700000" algn="tl">
                    <a:schemeClr val="bg2"/>
                  </a:outerShdw>
                </a:effectLst>
                <a:latin typeface="Tahoma" pitchFamily="34" charset="0"/>
                <a:ea typeface="华文新魏" pitchFamily="2" charset="-122"/>
              </a:rPr>
              <a:t>市场类型</a:t>
            </a:r>
            <a:endParaRPr lang="zh-CN" altLang="en-US" sz="3200" b="1">
              <a:solidFill>
                <a:srgbClr val="23264D"/>
              </a:solidFill>
              <a:effectLst>
                <a:outerShdw blurRad="38100" dist="38100" dir="2700000" algn="tl">
                  <a:schemeClr val="bg2"/>
                </a:outerShdw>
              </a:effectLst>
              <a:latin typeface="Tahoma" pitchFamily="34" charset="0"/>
              <a:ea typeface="华文新魏" pitchFamily="2" charset="-122"/>
            </a:endParaRPr>
          </a:p>
        </p:txBody>
      </p:sp>
      <p:sp>
        <p:nvSpPr>
          <p:cNvPr id="11283" name=""/>
          <p:cNvSpPr/>
          <p:nvPr/>
        </p:nvSpPr>
        <p:spPr>
          <a:xfrm>
            <a:off x="1295400" y="3200400"/>
            <a:ext cx="152400" cy="2819400"/>
          </a:xfrm>
          <a:prstGeom prst="leftBrace">
            <a:avLst>
              <a:gd name="adj1" fmla="val 154167"/>
              <a:gd name="adj2" fmla="val 50000"/>
            </a:avLst>
          </a:prstGeom>
          <a:noFill/>
          <a:ln w="19050">
            <a:solidFill>
              <a:schemeClr val="tx1"/>
            </a:solidFill>
            <a:roun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11284" name=""/>
          <p:cNvCxnSpPr/>
          <p:nvPr/>
        </p:nvCxnSpPr>
        <p:spPr>
          <a:xfrm flipH="1">
            <a:off x="3276600" y="3048000"/>
            <a:ext cx="0" cy="3276600"/>
          </a:xfrm>
          <a:prstGeom prst="line">
            <a:avLst/>
          </a:prstGeom>
          <a:noFill/>
          <a:ln>
            <a:solidFill>
              <a:schemeClr val="tx1"/>
            </a:solidFill>
            <a:miter lim="800000"/>
          </a:ln>
        </p:spPr>
      </p:cxnSp>
      <p:cxnSp>
        <p:nvCxnSpPr>
          <p:cNvPr id="11286" name=""/>
          <p:cNvCxnSpPr/>
          <p:nvPr/>
        </p:nvCxnSpPr>
        <p:spPr>
          <a:xfrm>
            <a:off x="3276600" y="6324600"/>
            <a:ext cx="5334000" cy="0"/>
          </a:xfrm>
          <a:prstGeom prst="line">
            <a:avLst/>
          </a:prstGeom>
          <a:noFill/>
          <a:ln>
            <a:solidFill>
              <a:schemeClr val="tx1"/>
            </a:solidFill>
            <a:miter lim="800000"/>
          </a:ln>
        </p:spPr>
      </p:cxnSp>
      <p:cxnSp>
        <p:nvCxnSpPr>
          <p:cNvPr id="11287" name=""/>
          <p:cNvCxnSpPr/>
          <p:nvPr/>
        </p:nvCxnSpPr>
        <p:spPr>
          <a:xfrm>
            <a:off x="3276600" y="3048000"/>
            <a:ext cx="5181600" cy="0"/>
          </a:xfrm>
          <a:prstGeom prst="line">
            <a:avLst/>
          </a:prstGeom>
          <a:noFill/>
          <a:ln>
            <a:solidFill>
              <a:schemeClr val="tx1"/>
            </a:solidFill>
            <a:miter lim="800000"/>
          </a:ln>
        </p:spPr>
      </p:cxnSp>
      <p:cxnSp>
        <p:nvCxnSpPr>
          <p:cNvPr id="11288" name=""/>
          <p:cNvCxnSpPr/>
          <p:nvPr/>
        </p:nvCxnSpPr>
        <p:spPr>
          <a:xfrm flipH="1">
            <a:off x="8458200" y="3048000"/>
            <a:ext cx="0" cy="3276600"/>
          </a:xfrm>
          <a:prstGeom prst="line">
            <a:avLst/>
          </a:prstGeom>
          <a:noFill/>
          <a:ln>
            <a:solidFill>
              <a:schemeClr val="tx1"/>
            </a:solidFill>
            <a:miter lim="800000"/>
          </a:ln>
        </p:spPr>
      </p:cxnSp>
      <p:sp>
        <p:nvSpPr>
          <p:cNvPr id="11289" name="Date Placeholder 1"/>
          <p:cNvSpPr>
            <a:spLocks noGrp="1"/>
          </p:cNvSpPr>
          <p:nvPr>
            <p:ph type="dt" sz="half"/>
          </p:nvPr>
        </p:nvSpPr>
        <p:spPr/>
        <p:txBody>
          <a:bodyPr/>
          <a:lstStyle/>
          <a:p>
            <a:pPr lvl="0"/>
            <a:endParaRPr kumimoji="0" lang="zh-CN" altLang="en-US" sz="1400"/>
          </a:p>
        </p:txBody>
      </p:sp>
      <p:sp>
        <p:nvSpPr>
          <p:cNvPr id="11290" name="Footer Placeholder 2"/>
          <p:cNvSpPr>
            <a:spLocks noGrp="1"/>
          </p:cNvSpPr>
          <p:nvPr>
            <p:ph type="ftr" sz="quarter" idx="1"/>
          </p:nvPr>
        </p:nvSpPr>
        <p:spPr/>
        <p:txBody>
          <a:bodyPr/>
          <a:lstStyle/>
          <a:p>
            <a:pPr lvl="0" algn="ctr"/>
            <a:fld id="{6AE346A4-507B-4B44-AB8D-16575A106D14}" type="footer">
              <a:rPr kumimoji="0" lang="zh-CN" altLang="en-US" sz="1400"/>
              <a:t/>
            </a:fld>
            <a:endParaRPr kumimoji="0" lang="zh-CN" altLang="en-US" sz="1400"/>
          </a:p>
        </p:txBody>
      </p:sp>
      <p:sp>
        <p:nvSpPr>
          <p:cNvPr id="11291" name="TextBox 11290"/>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完全竞争市场(2)(3)共46页，您现在浏览的是第4页!</a:t>
            </a:r>
          </a:p>
        </p:txBody>
      </p:sp>
    </p:spTree>
  </p:cSld>
  <p:clrMapOvr>
    <a:masterClrMapping/>
  </p:clrMapOvr>
  <p:transition spd="slow">
    <p:cove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
          <p:cNvSpPr/>
          <p:nvPr/>
        </p:nvSpPr>
        <p:spPr>
          <a:xfrm>
            <a:off x="990600" y="1143000"/>
            <a:ext cx="3581400" cy="609600"/>
          </a:xfrm>
          <a:prstGeom prst="rect">
            <a:avLst/>
          </a:prstGeom>
          <a:noFill/>
          <a:ln w="101600" cmpd="tri">
            <a:noFill/>
            <a:miter lim="800000"/>
          </a:ln>
          <a:effectLst/>
        </p:spPr>
        <p:txBody>
          <a:bodyPr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marL="0" lvl="0" indent="0" algn="ctr"/>
            <a:r>
              <a:rPr lang="zh-CN" altLang="en-US" sz="3600" b="1">
                <a:effectLst>
                  <a:outerShdw blurRad="38100" dist="38100" dir="2700000" algn="tl">
                    <a:schemeClr val="bg2"/>
                  </a:outerShdw>
                </a:effectLst>
                <a:latin typeface="华文新魏" pitchFamily="2" charset="-122"/>
                <a:ea typeface="华文新魏" pitchFamily="2" charset="-122"/>
              </a:rPr>
              <a:t>利润最大化原则</a:t>
            </a:r>
            <a:endParaRPr lang="zh-CN" altLang="en-US" sz="3600" b="1">
              <a:effectLst>
                <a:outerShdw blurRad="38100" dist="38100" dir="2700000" algn="tl">
                  <a:schemeClr val="bg2"/>
                </a:outerShdw>
              </a:effectLst>
              <a:latin typeface="华文新魏" pitchFamily="2" charset="-122"/>
              <a:ea typeface="华文新魏" pitchFamily="2" charset="-122"/>
            </a:endParaRPr>
          </a:p>
        </p:txBody>
      </p:sp>
      <p:sp>
        <p:nvSpPr>
          <p:cNvPr id="13315" name=""/>
          <p:cNvSpPr/>
          <p:nvPr/>
        </p:nvSpPr>
        <p:spPr>
          <a:xfrm>
            <a:off x="1676400" y="2895600"/>
            <a:ext cx="5029200" cy="990600"/>
          </a:xfrm>
          <a:prstGeom prst="rect">
            <a:avLst/>
          </a:prstGeom>
          <a:noFill/>
          <a:ln w="3175">
            <a:noFill/>
            <a:miter lim="800000"/>
          </a:ln>
          <a:effectLst/>
        </p:spPr>
        <p:txBody>
          <a:bodyPr>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marL="0" lvl="0" indent="754062" algn="just">
              <a:spcBef>
                <a:spcPct val="20000"/>
              </a:spcBef>
            </a:pPr>
            <a:r>
              <a:rPr lang="en-US" altLang="zh-CN" sz="7200" b="1">
                <a:solidFill>
                  <a:srgbClr val="CC0000"/>
                </a:solidFill>
                <a:effectLst>
                  <a:outerShdw blurRad="38100" dist="38100" dir="2700000" algn="tl">
                    <a:schemeClr val="bg2"/>
                  </a:outerShdw>
                </a:effectLst>
                <a:ea typeface="华文新魏" pitchFamily="2" charset="-122"/>
              </a:rPr>
              <a:t>MR=MC</a:t>
            </a:r>
            <a:endParaRPr lang="en-US" altLang="zh-CN" sz="7200" b="1">
              <a:solidFill>
                <a:srgbClr val="CC0000"/>
              </a:solidFill>
              <a:effectLst>
                <a:outerShdw blurRad="38100" dist="38100" dir="2700000" algn="tl">
                  <a:schemeClr val="bg2"/>
                </a:outerShdw>
              </a:effectLst>
              <a:ea typeface="华文新魏" pitchFamily="2" charset="-122"/>
            </a:endParaRPr>
          </a:p>
        </p:txBody>
      </p:sp>
      <p:sp>
        <p:nvSpPr>
          <p:cNvPr id="13319" name="">
            <a:hlinkClick action="ppaction://hlinkshowjump?jump=nextslide" tooltip="上篇原始经济体"/>
          </p:cNvPr>
          <p:cNvSpPr/>
          <p:nvPr/>
        </p:nvSpPr>
        <p:spPr>
          <a:xfrm>
            <a:off x="5334000" y="5715000"/>
            <a:ext cx="1600200" cy="838200"/>
          </a:xfrm>
          <a:custGeom>
            <a:avLst>
              <a:gd name="adj0" fmla="val 6481"/>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solidFill>
            <a:schemeClr val="accent1"/>
          </a:solidFill>
          <a:ln>
            <a:solidFill>
              <a:schemeClr val="tx1"/>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3322" name=""/>
          <p:cNvSpPr/>
          <p:nvPr/>
        </p:nvSpPr>
        <p:spPr>
          <a:xfrm>
            <a:off x="5410200" y="5943600"/>
            <a:ext cx="1524000" cy="45720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a:t> </a:t>
            </a:r>
            <a:r>
              <a:rPr lang="zh-CN" altLang="en-US" b="1">
                <a:solidFill>
                  <a:schemeClr val="accent2"/>
                </a:solidFill>
                <a:ea typeface="黑体" pitchFamily="2" charset="-122"/>
              </a:rPr>
              <a:t>图示说明</a:t>
            </a:r>
            <a:endParaRPr lang="zh-CN" altLang="en-US" b="1">
              <a:solidFill>
                <a:schemeClr val="accent2"/>
              </a:solidFill>
              <a:ea typeface="黑体" pitchFamily="2" charset="-122"/>
            </a:endParaRPr>
          </a:p>
        </p:txBody>
      </p:sp>
      <p:sp>
        <p:nvSpPr>
          <p:cNvPr id="13323" name="">
            <a:hlinkClick action="ppaction://hlinkshowjump?jump=lastslide" tooltip="结束"/>
          </p:cNvPr>
          <p:cNvSpPr/>
          <p:nvPr/>
        </p:nvSpPr>
        <p:spPr>
          <a:xfrm>
            <a:off x="7239000" y="5715000"/>
            <a:ext cx="1524000" cy="838200"/>
          </a:xfrm>
          <a:custGeom>
            <a:avLst>
              <a:gd name="adj0" fmla="val 6481"/>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solidFill>
            <a:schemeClr val="accent1"/>
          </a:solidFill>
          <a:ln>
            <a:solidFill>
              <a:schemeClr val="tx1"/>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3324" name=""/>
          <p:cNvSpPr/>
          <p:nvPr/>
        </p:nvSpPr>
        <p:spPr>
          <a:xfrm>
            <a:off x="7239000" y="5943600"/>
            <a:ext cx="1524000" cy="45720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a:t> </a:t>
            </a:r>
            <a:r>
              <a:rPr lang="zh-CN" altLang="en-US" b="1">
                <a:solidFill>
                  <a:schemeClr val="accent2"/>
                </a:solidFill>
                <a:ea typeface="黑体" pitchFamily="2" charset="-122"/>
              </a:rPr>
              <a:t>数学说明</a:t>
            </a:r>
            <a:endParaRPr lang="zh-CN" altLang="en-US" b="1">
              <a:solidFill>
                <a:schemeClr val="accent2"/>
              </a:solidFill>
              <a:ea typeface="黑体" pitchFamily="2" charset="-122"/>
            </a:endParaRPr>
          </a:p>
        </p:txBody>
      </p:sp>
      <p:sp>
        <p:nvSpPr>
          <p:cNvPr id="13325" name="Date Placeholder 1"/>
          <p:cNvSpPr>
            <a:spLocks noGrp="1"/>
          </p:cNvSpPr>
          <p:nvPr>
            <p:ph type="dt" sz="half"/>
          </p:nvPr>
        </p:nvSpPr>
        <p:spPr/>
        <p:txBody>
          <a:bodyPr/>
          <a:lstStyle/>
          <a:p>
            <a:pPr lvl="0"/>
            <a:endParaRPr kumimoji="0" lang="zh-CN" altLang="en-US" sz="1400"/>
          </a:p>
        </p:txBody>
      </p:sp>
      <p:sp>
        <p:nvSpPr>
          <p:cNvPr id="13326" name="Footer Placeholder 2"/>
          <p:cNvSpPr>
            <a:spLocks noGrp="1"/>
          </p:cNvSpPr>
          <p:nvPr>
            <p:ph type="ftr" sz="quarter" idx="1"/>
          </p:nvPr>
        </p:nvSpPr>
        <p:spPr/>
        <p:txBody>
          <a:bodyPr/>
          <a:lstStyle/>
          <a:p>
            <a:pPr lvl="0" algn="ctr"/>
            <a:fld id="{2C67898B-9AF3-495A-AB50-25607DAFB267}" type="footer">
              <a:rPr kumimoji="0" lang="zh-CN" altLang="en-US" sz="1400"/>
              <a:t/>
            </a:fld>
            <a:endParaRPr kumimoji="0" lang="zh-CN" altLang="en-US" sz="1400"/>
          </a:p>
        </p:txBody>
      </p:sp>
      <p:sp>
        <p:nvSpPr>
          <p:cNvPr id="13327" name="TextBox 13326"/>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完全竞争市场(2)(3)共46页，您现在浏览的是第5页!</a:t>
            </a:r>
          </a:p>
        </p:txBody>
      </p:sp>
    </p:spTree>
  </p:cSld>
  <p:clrMapOvr>
    <a:masterClrMapping/>
  </p:clrMapOvr>
  <p:transition spd="slow">
    <p:cove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634" name=""/>
          <p:cNvSpPr/>
          <p:nvPr>
            <p:ph type="title"/>
          </p:nvPr>
        </p:nvSpPr>
        <p:spPr>
          <a:xfrm>
            <a:off x="1981200" y="533400"/>
            <a:ext cx="5715000" cy="533400"/>
          </a:xfrm>
          <a:prstGeom prst="rect">
            <a:avLst/>
          </a:prstGeom>
          <a:noFill/>
          <a:ln w="57150" cmpd="thickThi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pitchFamily="18" charset="0"/>
                <a:ea typeface="宋体" pitchFamily="2" charset="-122"/>
              </a:defRPr>
            </a:lvl1pPr>
          </a:lstStyle>
          <a:p>
            <a:pPr lvl="0"/>
            <a:r>
              <a:rPr lang="zh-CN" altLang="en-US" sz="2400" b="1">
                <a:effectLst>
                  <a:outerShdw blurRad="38100" dist="38100" dir="2700000" algn="tl">
                    <a:schemeClr val="bg2"/>
                  </a:outerShdw>
                </a:effectLst>
                <a:latin typeface="华文新魏" pitchFamily="2" charset="-122"/>
                <a:ea typeface="华文新魏" pitchFamily="2" charset="-122"/>
              </a:rPr>
              <a:t>利润最大化原则的数学涵义（微分法）</a:t>
            </a:r>
            <a:endParaRPr lang="zh-CN" altLang="en-US" sz="2400" b="1">
              <a:effectLst>
                <a:outerShdw blurRad="38100" dist="38100" dir="2700000" algn="tl">
                  <a:schemeClr val="bg2"/>
                </a:outerShdw>
              </a:effectLst>
              <a:latin typeface="华文新魏" pitchFamily="2" charset="-122"/>
              <a:ea typeface="华文新魏" pitchFamily="2" charset="-122"/>
            </a:endParaRPr>
          </a:p>
        </p:txBody>
      </p:sp>
      <p:sp>
        <p:nvSpPr>
          <p:cNvPr id="69635" name=""/>
          <p:cNvSpPr/>
          <p:nvPr>
            <p:ph type="body" idx="4294967295"/>
          </p:nvPr>
        </p:nvSpPr>
        <p:spPr>
          <a:xfrm>
            <a:off x="685800" y="1752600"/>
            <a:ext cx="7924800" cy="4648200"/>
          </a:xfrm>
          <a:prstGeom prst="rect">
            <a:avLst/>
          </a:prstGeom>
          <a:noFill/>
          <a:ln w="3175" cap="flat" cmpd="sng">
            <a:noFill/>
            <a:prstDash val="solid"/>
            <a:miter lim="800000"/>
          </a:ln>
        </p:spPr>
        <p:txBody>
          <a:bodyPr/>
          <a:lstStyle>
            <a:lvl1pPr marL="381000" indent="-381000" algn="l"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pitchFamily="18" charset="0"/>
                <a:ea typeface="宋体" pitchFamily="2" charset="-122"/>
              </a:defRPr>
            </a:lvl1pPr>
            <a:lvl2pPr marL="1047750" indent="-285750" algn="l"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pitchFamily="18" charset="0"/>
                <a:ea typeface="宋体" pitchFamily="2" charset="-122"/>
              </a:defRPr>
            </a:lvl2pPr>
            <a:lvl3pPr marL="1466850" indent="-228600" algn="l"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pitchFamily="18" charset="0"/>
                <a:ea typeface="宋体" pitchFamily="2" charset="-122"/>
              </a:defRPr>
            </a:lvl3pPr>
            <a:lvl4pPr marL="1885950" indent="-228600" algn="l"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pitchFamily="18" charset="0"/>
                <a:ea typeface="宋体" pitchFamily="2" charset="-122"/>
              </a:defRPr>
            </a:lvl4pPr>
            <a:lvl5pPr marL="2305050" indent="-228600" algn="l"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pitchFamily="18" charset="0"/>
                <a:ea typeface="宋体" pitchFamily="2" charset="-122"/>
              </a:defRPr>
            </a:lvl5pPr>
          </a:lstStyle>
          <a:p>
            <a:pPr lvl="0" algn="just">
              <a:lnSpc>
                <a:spcPct val="150000"/>
              </a:lnSpc>
              <a:buFontTx/>
              <a:buChar char="•"/>
            </a:pPr>
            <a:r>
              <a:rPr lang="zh-CN" altLang="en-US" sz="2200">
                <a:solidFill>
                  <a:srgbClr val="990000"/>
                </a:solidFill>
                <a:effectLst>
                  <a:outerShdw blurRad="38100" dist="38100" dir="2700000" algn="tl">
                    <a:schemeClr val="bg2"/>
                  </a:outerShdw>
                </a:effectLst>
                <a:latin typeface="楷体_GB2312" pitchFamily="49" charset="-122"/>
                <a:ea typeface="楷体_GB2312" pitchFamily="49" charset="-122"/>
              </a:rPr>
              <a:t>利润达到最大的必要条件是利润对产量的一阶导数等于零，即：</a:t>
            </a:r>
            <a:r>
              <a:rPr lang="en-US" altLang="zh-CN" sz="2400">
                <a:ea typeface="黑体" pitchFamily="2" charset="-122"/>
              </a:rPr>
              <a:t>dπ(Q)/dQ=dTR(Q)/dQ-dTC(Q)/dQ=0</a:t>
            </a:r>
            <a:endParaRPr lang="en-US" altLang="zh-CN" sz="2400">
              <a:ea typeface="黑体" pitchFamily="2" charset="-122"/>
            </a:endParaRPr>
          </a:p>
          <a:p>
            <a:pPr lvl="0">
              <a:buNone/>
            </a:pPr>
            <a:r>
              <a:rPr lang="en-US" altLang="zh-CN" sz="2400">
                <a:ea typeface="黑体" pitchFamily="2" charset="-122"/>
              </a:rPr>
              <a:t>               MR(Q)=MC(Q)</a:t>
            </a:r>
            <a:endParaRPr lang="en-US" altLang="zh-CN" sz="2400">
              <a:ea typeface="黑体" pitchFamily="2" charset="-122"/>
            </a:endParaRPr>
          </a:p>
          <a:p>
            <a:pPr lvl="0"/>
            <a:r>
              <a:rPr lang="zh-CN" altLang="en-US" sz="2200">
                <a:solidFill>
                  <a:srgbClr val="990000"/>
                </a:solidFill>
                <a:effectLst>
                  <a:outerShdw blurRad="38100" dist="38100" dir="2700000" algn="tl">
                    <a:schemeClr val="bg2"/>
                  </a:outerShdw>
                </a:effectLst>
                <a:latin typeface="楷体_GB2312" pitchFamily="49" charset="-122"/>
                <a:ea typeface="楷体_GB2312" pitchFamily="49" charset="-122"/>
              </a:rPr>
              <a:t>  要保证利润是极大值，利润对产量的二阶导数必须小于零</a:t>
            </a:r>
            <a:endParaRPr lang="zh-CN" altLang="en-US" sz="2200">
              <a:solidFill>
                <a:srgbClr val="990000"/>
              </a:solidFill>
              <a:effectLst>
                <a:outerShdw blurRad="38100" dist="38100" dir="2700000" algn="tl">
                  <a:schemeClr val="bg2"/>
                </a:outerShdw>
              </a:effectLst>
              <a:latin typeface="楷体_GB2312" pitchFamily="49" charset="-122"/>
              <a:ea typeface="楷体_GB2312" pitchFamily="49" charset="-122"/>
            </a:endParaRPr>
          </a:p>
          <a:p>
            <a:pPr lvl="0">
              <a:buNone/>
            </a:pPr>
            <a:r>
              <a:rPr lang="en-US" altLang="zh-CN" sz="2400">
                <a:ea typeface="黑体" pitchFamily="2" charset="-122"/>
              </a:rPr>
              <a:t>            d</a:t>
            </a:r>
            <a:r>
              <a:rPr lang="en-US" altLang="zh-CN" sz="2400" baseline="30000">
                <a:ea typeface="黑体" pitchFamily="2" charset="-122"/>
              </a:rPr>
              <a:t>2</a:t>
            </a:r>
            <a:r>
              <a:rPr lang="en-US" altLang="zh-CN" sz="2400">
                <a:ea typeface="黑体" pitchFamily="2" charset="-122"/>
              </a:rPr>
              <a:t>π(Q)/d Q</a:t>
            </a:r>
            <a:r>
              <a:rPr lang="en-US" altLang="zh-CN" sz="2400" baseline="30000">
                <a:ea typeface="黑体" pitchFamily="2" charset="-122"/>
              </a:rPr>
              <a:t>2 </a:t>
            </a:r>
            <a:r>
              <a:rPr lang="en-US" altLang="zh-CN" sz="2400">
                <a:ea typeface="黑体" pitchFamily="2" charset="-122"/>
              </a:rPr>
              <a:t>=d</a:t>
            </a:r>
            <a:r>
              <a:rPr lang="en-US" altLang="zh-CN" sz="2400" baseline="30000">
                <a:ea typeface="黑体" pitchFamily="2" charset="-122"/>
              </a:rPr>
              <a:t>2</a:t>
            </a:r>
            <a:r>
              <a:rPr lang="en-US" altLang="zh-CN" sz="2400">
                <a:ea typeface="黑体" pitchFamily="2" charset="-122"/>
              </a:rPr>
              <a:t>TR(Q)/dQ</a:t>
            </a:r>
            <a:r>
              <a:rPr lang="en-US" altLang="zh-CN" sz="2400" baseline="30000">
                <a:ea typeface="黑体" pitchFamily="2" charset="-122"/>
              </a:rPr>
              <a:t>2</a:t>
            </a:r>
            <a:r>
              <a:rPr lang="en-US" altLang="zh-CN" sz="2400">
                <a:ea typeface="黑体" pitchFamily="2" charset="-122"/>
              </a:rPr>
              <a:t>-d</a:t>
            </a:r>
            <a:r>
              <a:rPr lang="en-US" altLang="zh-CN" sz="2400" baseline="30000">
                <a:ea typeface="黑体" pitchFamily="2" charset="-122"/>
              </a:rPr>
              <a:t>2</a:t>
            </a:r>
            <a:r>
              <a:rPr lang="en-US" altLang="zh-CN" sz="2400">
                <a:ea typeface="黑体" pitchFamily="2" charset="-122"/>
              </a:rPr>
              <a:t>TC(Q)/dQ</a:t>
            </a:r>
            <a:r>
              <a:rPr lang="en-US" altLang="zh-CN" sz="2400" baseline="30000">
                <a:ea typeface="黑体" pitchFamily="2" charset="-122"/>
              </a:rPr>
              <a:t>2</a:t>
            </a:r>
            <a:r>
              <a:rPr lang="en-US" altLang="zh-CN" sz="2400">
                <a:ea typeface="黑体" pitchFamily="2" charset="-122"/>
              </a:rPr>
              <a:t>&lt;0</a:t>
            </a:r>
            <a:endParaRPr lang="en-US" altLang="zh-CN" sz="2400">
              <a:ea typeface="黑体" pitchFamily="2" charset="-122"/>
            </a:endParaRPr>
          </a:p>
          <a:p>
            <a:pPr lvl="0">
              <a:buNone/>
            </a:pPr>
            <a:r>
              <a:rPr lang="zh-CN" altLang="en-US" sz="2400">
                <a:ea typeface="黑体" pitchFamily="2" charset="-122"/>
              </a:rPr>
              <a:t>               </a:t>
            </a:r>
            <a:r>
              <a:rPr lang="en-US" altLang="zh-CN" sz="2400">
                <a:ea typeface="黑体" pitchFamily="2" charset="-122"/>
              </a:rPr>
              <a:t>MR’(Q)&lt;MC’(Q)</a:t>
            </a:r>
            <a:endParaRPr lang="zh-CN" altLang="en-US" sz="2400">
              <a:solidFill>
                <a:srgbClr val="990000"/>
              </a:solidFill>
              <a:effectLst>
                <a:outerShdw blurRad="38100" dist="38100" dir="2700000" algn="tl">
                  <a:schemeClr val="bg2"/>
                </a:outerShdw>
              </a:effectLst>
              <a:ea typeface="楷体_GB2312" pitchFamily="49" charset="-122"/>
            </a:endParaRPr>
          </a:p>
          <a:p>
            <a:pPr lvl="0" algn="just">
              <a:lnSpc>
                <a:spcPct val="150000"/>
              </a:lnSpc>
              <a:buFontTx/>
              <a:buChar char="•"/>
            </a:pPr>
            <a:r>
              <a:rPr lang="zh-CN" altLang="en-US" sz="2200">
                <a:solidFill>
                  <a:srgbClr val="990000"/>
                </a:solidFill>
                <a:effectLst>
                  <a:outerShdw blurRad="38100" dist="38100" dir="2700000" algn="tl">
                    <a:schemeClr val="bg2"/>
                  </a:outerShdw>
                </a:effectLst>
                <a:latin typeface="楷体_GB2312" pitchFamily="49" charset="-122"/>
                <a:ea typeface="楷体_GB2312" pitchFamily="49" charset="-122"/>
              </a:rPr>
              <a:t>这一原理，在任何类型的市场中都是适用的。</a:t>
            </a:r>
            <a:endParaRPr lang="zh-CN" altLang="en-US" sz="2200">
              <a:solidFill>
                <a:srgbClr val="990000"/>
              </a:solidFill>
              <a:effectLst>
                <a:outerShdw blurRad="38100" dist="38100" dir="2700000" algn="tl">
                  <a:schemeClr val="bg2"/>
                </a:outerShdw>
              </a:effectLst>
              <a:latin typeface="楷体_GB2312" pitchFamily="49" charset="-122"/>
              <a:ea typeface="楷体_GB2312" pitchFamily="49" charset="-122"/>
            </a:endParaRPr>
          </a:p>
          <a:p>
            <a:pPr lvl="0" algn="just">
              <a:lnSpc>
                <a:spcPct val="150000"/>
              </a:lnSpc>
              <a:buFontTx/>
              <a:buChar char="•"/>
            </a:pPr>
            <a:r>
              <a:rPr lang="zh-CN" altLang="en-US" sz="2200">
                <a:solidFill>
                  <a:srgbClr val="990000"/>
                </a:solidFill>
                <a:effectLst>
                  <a:outerShdw blurRad="38100" dist="38100" dir="2700000" algn="tl">
                    <a:schemeClr val="bg2"/>
                  </a:outerShdw>
                </a:effectLst>
                <a:latin typeface="楷体_GB2312" pitchFamily="49" charset="-122"/>
                <a:ea typeface="楷体_GB2312" pitchFamily="49" charset="-122"/>
              </a:rPr>
              <a:t>边际收益曲线</a:t>
            </a:r>
            <a:r>
              <a:rPr lang="en-US" altLang="zh-CN" sz="2200">
                <a:solidFill>
                  <a:srgbClr val="990000"/>
                </a:solidFill>
                <a:effectLst>
                  <a:outerShdw blurRad="38100" dist="38100" dir="2700000" algn="tl">
                    <a:schemeClr val="bg2"/>
                  </a:outerShdw>
                </a:effectLst>
                <a:latin typeface="楷体_GB2312" pitchFamily="49" charset="-122"/>
                <a:ea typeface="楷体_GB2312" pitchFamily="49" charset="-122"/>
              </a:rPr>
              <a:t>MR</a:t>
            </a:r>
            <a:r>
              <a:rPr lang="zh-CN" altLang="en-US" sz="2200">
                <a:solidFill>
                  <a:srgbClr val="990000"/>
                </a:solidFill>
                <a:effectLst>
                  <a:outerShdw blurRad="38100" dist="38100" dir="2700000" algn="tl">
                    <a:schemeClr val="bg2"/>
                  </a:outerShdw>
                </a:effectLst>
                <a:latin typeface="楷体_GB2312" pitchFamily="49" charset="-122"/>
                <a:ea typeface="楷体_GB2312" pitchFamily="49" charset="-122"/>
              </a:rPr>
              <a:t>与边际成本曲线</a:t>
            </a:r>
            <a:r>
              <a:rPr lang="en-US" altLang="zh-CN" sz="2200">
                <a:solidFill>
                  <a:srgbClr val="990000"/>
                </a:solidFill>
                <a:effectLst>
                  <a:outerShdw blurRad="38100" dist="38100" dir="2700000" algn="tl">
                    <a:schemeClr val="bg2"/>
                  </a:outerShdw>
                </a:effectLst>
                <a:latin typeface="楷体_GB2312" pitchFamily="49" charset="-122"/>
                <a:ea typeface="楷体_GB2312" pitchFamily="49" charset="-122"/>
              </a:rPr>
              <a:t>MC</a:t>
            </a:r>
            <a:r>
              <a:rPr lang="zh-CN" altLang="en-US" sz="2200">
                <a:solidFill>
                  <a:srgbClr val="990000"/>
                </a:solidFill>
                <a:effectLst>
                  <a:outerShdw blurRad="38100" dist="38100" dir="2700000" algn="tl">
                    <a:schemeClr val="bg2"/>
                  </a:outerShdw>
                </a:effectLst>
                <a:latin typeface="楷体_GB2312" pitchFamily="49" charset="-122"/>
                <a:ea typeface="楷体_GB2312" pitchFamily="49" charset="-122"/>
              </a:rPr>
              <a:t>相交于两点。但是，只有其中一点才同时满足利润极大化的必要条件和充分条件。</a:t>
            </a:r>
            <a:endParaRPr lang="zh-CN" altLang="en-US" sz="2200">
              <a:solidFill>
                <a:srgbClr val="990000"/>
              </a:solidFill>
              <a:effectLst>
                <a:outerShdw blurRad="38100" dist="38100" dir="2700000" algn="tl">
                  <a:schemeClr val="bg2"/>
                </a:outerShdw>
              </a:effectLst>
              <a:latin typeface="楷体_GB2312" pitchFamily="49" charset="-122"/>
              <a:ea typeface="楷体_GB2312" pitchFamily="49" charset="-122"/>
            </a:endParaRPr>
          </a:p>
        </p:txBody>
      </p:sp>
      <p:sp>
        <p:nvSpPr>
          <p:cNvPr id="69636" name=""/>
          <p:cNvSpPr/>
          <p:nvPr/>
        </p:nvSpPr>
        <p:spPr>
          <a:xfrm>
            <a:off x="1981200" y="1295400"/>
            <a:ext cx="5181600" cy="45720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kumimoji="0" lang="en-US" altLang="zh-CN" b="1">
                <a:ea typeface="黑体" pitchFamily="2" charset="-122"/>
              </a:rPr>
              <a:t>π(Q)=TR(Q)-TC(Q)</a:t>
            </a:r>
            <a:endParaRPr kumimoji="0" lang="zh-CN" altLang="en-US" b="1">
              <a:ea typeface="黑体" pitchFamily="2" charset="-122"/>
            </a:endParaRPr>
          </a:p>
        </p:txBody>
      </p:sp>
      <p:sp>
        <p:nvSpPr>
          <p:cNvPr id="69637" name="">
            <a:hlinkClick action="ppaction://noaction" tooltip="本章首页"/>
          </p:cNvPr>
          <p:cNvSpPr/>
          <p:nvPr/>
        </p:nvSpPr>
        <p:spPr>
          <a:xfrm>
            <a:off x="228600" y="304800"/>
            <a:ext cx="1524000" cy="609600"/>
          </a:xfrm>
          <a:custGeom>
            <a:avLst>
              <a:gd name="adj0" fmla="val 6481"/>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solidFill>
            <a:schemeClr val="accent1"/>
          </a:solidFill>
          <a:ln>
            <a:solidFill>
              <a:schemeClr val="tx1"/>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9638" name="">
            <a:hlinkClick action="ppaction://noaction" tooltip="本章首页"/>
          </p:cNvPr>
          <p:cNvSpPr/>
          <p:nvPr/>
        </p:nvSpPr>
        <p:spPr>
          <a:xfrm>
            <a:off x="228600" y="381000"/>
            <a:ext cx="1524000" cy="45720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a:solidFill>
                  <a:srgbClr val="FFFF66"/>
                </a:solidFill>
              </a:rPr>
              <a:t> </a:t>
            </a:r>
            <a:r>
              <a:rPr lang="zh-CN" altLang="en-US" b="1">
                <a:solidFill>
                  <a:schemeClr val="accent2"/>
                </a:solidFill>
              </a:rPr>
              <a:t>数学说明</a:t>
            </a:r>
            <a:endParaRPr lang="zh-CN" altLang="en-US" b="1">
              <a:solidFill>
                <a:schemeClr val="accent2"/>
              </a:solidFill>
            </a:endParaRPr>
          </a:p>
        </p:txBody>
      </p:sp>
      <p:sp>
        <p:nvSpPr>
          <p:cNvPr id="69639" name="Date Placeholder 3"/>
          <p:cNvSpPr>
            <a:spLocks noGrp="1"/>
          </p:cNvSpPr>
          <p:nvPr>
            <p:ph type="dt" sz="half" idx="2"/>
          </p:nvPr>
        </p:nvSpPr>
        <p:spPr/>
        <p:txBody>
          <a:bodyPr/>
          <a:lstStyle/>
          <a:p>
            <a:pPr lvl="0"/>
            <a:endParaRPr kumimoji="0" lang="zh-CN" altLang="en-US" sz="1400"/>
          </a:p>
        </p:txBody>
      </p:sp>
      <p:sp>
        <p:nvSpPr>
          <p:cNvPr id="69640" name="Footer Placeholder 4"/>
          <p:cNvSpPr>
            <a:spLocks noGrp="1"/>
          </p:cNvSpPr>
          <p:nvPr>
            <p:ph type="ftr" sz="quarter" idx="3"/>
          </p:nvPr>
        </p:nvSpPr>
        <p:spPr/>
        <p:txBody>
          <a:bodyPr/>
          <a:lstStyle/>
          <a:p>
            <a:pPr lvl="0" algn="ctr"/>
            <a:fld id="{B9B42D88-33AF-4597-85F4-8BD857FF45D2}" type="footer">
              <a:rPr kumimoji="0" lang="zh-CN" altLang="en-US" sz="1400"/>
              <a:t/>
            </a:fld>
            <a:endParaRPr kumimoji="0" lang="zh-CN" altLang="en-US" sz="1400"/>
          </a:p>
        </p:txBody>
      </p:sp>
      <p:sp>
        <p:nvSpPr>
          <p:cNvPr id="69641" name="TextBox 69640"/>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完全竞争市场(2)(3)共46页，您现在浏览的是第6页!</a:t>
            </a:r>
          </a:p>
        </p:txBody>
      </p:sp>
    </p:spTree>
  </p:cSld>
  <p:clrMapOvr>
    <a:masterClrMapping/>
  </p:clrMapOvr>
  <p:transition spd="slow">
    <p:cove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
          <p:cNvSpPr/>
          <p:nvPr>
            <p:ph type="body" idx="4294967295"/>
          </p:nvPr>
        </p:nvSpPr>
        <p:spPr>
          <a:xfrm>
            <a:off x="914400" y="1828800"/>
            <a:ext cx="7772400" cy="3962400"/>
          </a:xfrm>
          <a:prstGeom prst="rect">
            <a:avLst/>
          </a:prstGeom>
          <a:noFill/>
          <a:ln>
            <a:noFill/>
            <a:miter lim="800000"/>
          </a:ln>
        </p:spPr>
        <p:txBody>
          <a:bodyPr/>
          <a:lstStyle>
            <a:lvl1pPr marL="0" indent="487362" algn="l"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pitchFamily="18" charset="0"/>
                <a:ea typeface="宋体" pitchFamily="2" charset="-122"/>
              </a:defRPr>
            </a:lvl1pPr>
            <a:lvl2pPr marL="963612" indent="-285750" algn="l"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pitchFamily="18" charset="0"/>
                <a:ea typeface="宋体" pitchFamily="2" charset="-122"/>
              </a:defRPr>
            </a:lvl2pPr>
            <a:lvl3pPr marL="1382712" indent="-228600" algn="l"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pitchFamily="18" charset="0"/>
                <a:ea typeface="宋体" pitchFamily="2" charset="-122"/>
              </a:defRPr>
            </a:lvl3pPr>
            <a:lvl4pPr marL="1801812" indent="-228600" algn="l"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pitchFamily="18" charset="0"/>
                <a:ea typeface="宋体" pitchFamily="2" charset="-122"/>
              </a:defRPr>
            </a:lvl4pPr>
            <a:lvl5pPr marL="2220912" indent="-228600" algn="l"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pitchFamily="18" charset="0"/>
                <a:ea typeface="宋体" pitchFamily="2" charset="-122"/>
              </a:defRPr>
            </a:lvl5pPr>
          </a:lstStyle>
          <a:p>
            <a:pPr lvl="0" algn="just">
              <a:lnSpc>
                <a:spcPct val="150000"/>
              </a:lnSpc>
              <a:buClr>
                <a:srgbClr val="FF9999"/>
              </a:buClr>
              <a:buFont typeface="Wingdings" pitchFamily="2" charset="2"/>
              <a:buChar char="q"/>
            </a:pPr>
            <a:r>
              <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rPr>
              <a:t>市场上存在大量的卖者和买者</a:t>
            </a:r>
            <a:endPar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endParaRPr>
          </a:p>
          <a:p>
            <a:pPr lvl="0" algn="just">
              <a:lnSpc>
                <a:spcPct val="150000"/>
              </a:lnSpc>
              <a:buClr>
                <a:srgbClr val="FF9999"/>
              </a:buClr>
              <a:buFont typeface="Wingdings" pitchFamily="2" charset="2"/>
              <a:buNone/>
            </a:pPr>
            <a:r>
              <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rPr>
              <a:t>              ——既定市场价格的接收者</a:t>
            </a:r>
            <a:endPar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endParaRPr>
          </a:p>
          <a:p>
            <a:pPr lvl="0" algn="just">
              <a:lnSpc>
                <a:spcPct val="150000"/>
              </a:lnSpc>
              <a:buClr>
                <a:srgbClr val="FF9999"/>
              </a:buClr>
              <a:buFont typeface="Wingdings" pitchFamily="2" charset="2"/>
              <a:buChar char="q"/>
            </a:pPr>
            <a:r>
              <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rPr>
              <a:t>市场上的每一家厂商生产的产品都是同质的</a:t>
            </a:r>
            <a:endPar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endParaRPr>
          </a:p>
          <a:p>
            <a:pPr lvl="0" algn="just">
              <a:lnSpc>
                <a:spcPct val="150000"/>
              </a:lnSpc>
              <a:buClr>
                <a:srgbClr val="FF9999"/>
              </a:buClr>
              <a:buFont typeface="Wingdings" pitchFamily="2" charset="2"/>
              <a:buNone/>
            </a:pPr>
            <a:r>
              <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rPr>
              <a:t>              ——可以相互替代</a:t>
            </a:r>
            <a:endPar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endParaRPr>
          </a:p>
          <a:p>
            <a:pPr lvl="0" algn="just">
              <a:lnSpc>
                <a:spcPct val="150000"/>
              </a:lnSpc>
              <a:buClr>
                <a:srgbClr val="FF9999"/>
              </a:buClr>
              <a:buFont typeface="Wingdings" pitchFamily="2" charset="2"/>
              <a:buChar char="q"/>
            </a:pPr>
            <a:r>
              <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rPr>
              <a:t>投入要素可以在各个行业之间自由流动</a:t>
            </a:r>
            <a:endPar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endParaRPr>
          </a:p>
          <a:p>
            <a:pPr lvl="0" algn="just">
              <a:lnSpc>
                <a:spcPct val="150000"/>
              </a:lnSpc>
              <a:buClr>
                <a:srgbClr val="FF9999"/>
              </a:buClr>
              <a:buFont typeface="Wingdings" pitchFamily="2" charset="2"/>
              <a:buChar char="q"/>
            </a:pPr>
            <a:r>
              <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rPr>
              <a:t>买卖双方具有完全的信息</a:t>
            </a:r>
            <a:endParaRPr lang="zh-CN" altLang="en-US" sz="2800" b="1">
              <a:solidFill>
                <a:srgbClr val="009900"/>
              </a:solidFill>
              <a:effectLst>
                <a:outerShdw blurRad="38100" dist="38100" dir="2700000" algn="tl">
                  <a:schemeClr val="bg2"/>
                </a:outerShdw>
              </a:effectLst>
              <a:latin typeface="楷体_GB2312" pitchFamily="49" charset="-122"/>
              <a:ea typeface="楷体_GB2312" pitchFamily="49" charset="-122"/>
            </a:endParaRPr>
          </a:p>
        </p:txBody>
      </p:sp>
      <p:sp>
        <p:nvSpPr>
          <p:cNvPr id="16387" name="">
            <a:hlinkClick action="ppaction://noaction" tooltip="本章首页"/>
          </p:cNvPr>
          <p:cNvSpPr/>
          <p:nvPr/>
        </p:nvSpPr>
        <p:spPr>
          <a:xfrm>
            <a:off x="1295400" y="685800"/>
            <a:ext cx="6096000" cy="762000"/>
          </a:xfrm>
          <a:prstGeom prst="rect">
            <a:avLst/>
          </a:prstGeom>
          <a:pattFill prst="pct5">
            <a:fgClr>
              <a:schemeClr val="accent1"/>
            </a:fgClr>
            <a:bgClr>
              <a:schemeClr val="bg1"/>
            </a:bgClr>
          </a:pattFill>
          <a:ln>
            <a:noFill/>
            <a:miter lim="800000"/>
          </a:ln>
          <a:effectLst>
            <a:prstShdw prst="shdw17" dist="17961" dir="2700000">
              <a:srgbClr val="336699">
                <a:gamma/>
                <a:shade val="60000"/>
                <a:invGamma/>
              </a:srgbClr>
            </a:prstShdw>
          </a:effectLst>
        </p:spPr>
        <p:txBody>
          <a:bodyPr lIns="198000" tIns="46800" rIns="198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3600" b="1">
                <a:solidFill>
                  <a:srgbClr val="FF0000"/>
                </a:solidFill>
                <a:effectLst>
                  <a:outerShdw blurRad="38100" dist="38100" dir="2700000" algn="tl">
                    <a:schemeClr val="bg2"/>
                  </a:outerShdw>
                </a:effectLst>
                <a:latin typeface="Tahoma" pitchFamily="34" charset="0"/>
                <a:ea typeface="楷体_GB2312" pitchFamily="49" charset="-122"/>
              </a:rPr>
              <a:t>一、完全竞争市场的条件</a:t>
            </a:r>
            <a:endParaRPr lang="zh-CN" altLang="en-US" sz="3600" b="1">
              <a:solidFill>
                <a:srgbClr val="FF0000"/>
              </a:solidFill>
              <a:effectLst>
                <a:outerShdw blurRad="38100" dist="38100" dir="2700000" algn="tl">
                  <a:schemeClr val="bg2"/>
                </a:outerShdw>
              </a:effectLst>
              <a:latin typeface="Tahoma" pitchFamily="34" charset="0"/>
              <a:ea typeface="楷体_GB2312" pitchFamily="49" charset="-122"/>
            </a:endParaRPr>
          </a:p>
        </p:txBody>
      </p:sp>
      <p:sp>
        <p:nvSpPr>
          <p:cNvPr id="16388" name="Date Placeholder 3"/>
          <p:cNvSpPr>
            <a:spLocks noGrp="1"/>
          </p:cNvSpPr>
          <p:nvPr>
            <p:ph type="dt" sz="half" idx="2"/>
          </p:nvPr>
        </p:nvSpPr>
        <p:spPr/>
        <p:txBody>
          <a:bodyPr/>
          <a:lstStyle/>
          <a:p>
            <a:pPr lvl="0"/>
            <a:endParaRPr kumimoji="0" lang="zh-CN" altLang="en-US" sz="1400"/>
          </a:p>
        </p:txBody>
      </p:sp>
      <p:sp>
        <p:nvSpPr>
          <p:cNvPr id="16389" name="Footer Placeholder 4"/>
          <p:cNvSpPr>
            <a:spLocks noGrp="1"/>
          </p:cNvSpPr>
          <p:nvPr>
            <p:ph type="ftr" sz="quarter" idx="3"/>
          </p:nvPr>
        </p:nvSpPr>
        <p:spPr/>
        <p:txBody>
          <a:bodyPr/>
          <a:lstStyle/>
          <a:p>
            <a:pPr lvl="0" algn="ctr"/>
            <a:fld id="{5496DC73-CFA3-4365-BA92-758C3ACF905A}" type="footer">
              <a:rPr kumimoji="0" lang="zh-CN" altLang="en-US" sz="1400"/>
              <a:t/>
            </a:fld>
            <a:endParaRPr kumimoji="0" lang="zh-CN" altLang="en-US" sz="1400"/>
          </a:p>
        </p:txBody>
      </p:sp>
      <p:sp>
        <p:nvSpPr>
          <p:cNvPr id="16390" name="TextBox 16389"/>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完全竞争市场(2)(3)共46页，您现在浏览的是第7页!</a:t>
            </a:r>
          </a:p>
        </p:txBody>
      </p:sp>
    </p:spTree>
  </p:cSld>
  <p:clrMapOvr>
    <a:masterClrMapping/>
  </p:clrMapOvr>
  <p:transition spd="slow">
    <p:cover dir="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
          <p:cNvSpPr/>
          <p:nvPr/>
        </p:nvSpPr>
        <p:spPr>
          <a:xfrm>
            <a:off x="4953000" y="2743200"/>
            <a:ext cx="3657600" cy="3200400"/>
          </a:xfrm>
          <a:prstGeom prst="rect">
            <a:avLst/>
          </a:prstGeom>
          <a:solidFill>
            <a:srgbClr val="FFF7FD"/>
          </a:solidFill>
          <a:ln>
            <a:solidFill>
              <a:srgbClr val="FF99CC"/>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8435" name="">
            <a:hlinkClick action="ppaction://hlinkshowjump?jump=nextslide" tooltip="上篇原始经济体"/>
          </p:cNvPr>
          <p:cNvSpPr/>
          <p:nvPr/>
        </p:nvSpPr>
        <p:spPr>
          <a:xfrm>
            <a:off x="609600" y="2743200"/>
            <a:ext cx="3657600" cy="3200400"/>
          </a:xfrm>
          <a:prstGeom prst="rect">
            <a:avLst/>
          </a:prstGeom>
          <a:solidFill>
            <a:srgbClr val="FFF9F3"/>
          </a:solidFill>
          <a:ln>
            <a:solidFill>
              <a:srgbClr val="FFCC99"/>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18436" name=""/>
          <p:cNvCxnSpPr/>
          <p:nvPr/>
        </p:nvCxnSpPr>
        <p:spPr>
          <a:xfrm>
            <a:off x="1066800" y="4038600"/>
            <a:ext cx="5715000" cy="0"/>
          </a:xfrm>
          <a:prstGeom prst="line">
            <a:avLst/>
          </a:prstGeom>
          <a:noFill/>
          <a:ln cap="rnd">
            <a:solidFill>
              <a:schemeClr val="accent2"/>
            </a:solidFill>
            <a:prstDash val="sysDot"/>
            <a:miter lim="800000"/>
          </a:ln>
        </p:spPr>
      </p:cxnSp>
      <p:sp>
        <p:nvSpPr>
          <p:cNvPr id="18437" name=""/>
          <p:cNvSpPr/>
          <p:nvPr/>
        </p:nvSpPr>
        <p:spPr>
          <a:xfrm>
            <a:off x="609600" y="2133600"/>
            <a:ext cx="3733800" cy="609600"/>
          </a:xfrm>
          <a:prstGeom prst="rect">
            <a:avLst/>
          </a:prstGeom>
          <a:noFill/>
          <a:ln>
            <a:noFill/>
            <a:miter lim="800000"/>
          </a:ln>
        </p:spPr>
        <p:txBody>
          <a:bodyPr anchor="ctr" anchorCtr="0"/>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2800">
                <a:solidFill>
                  <a:srgbClr val="009900"/>
                </a:solidFill>
                <a:effectLst>
                  <a:outerShdw blurRad="38100" dist="38100" dir="2700000" algn="tl">
                    <a:schemeClr val="bg2"/>
                  </a:outerShdw>
                </a:effectLst>
                <a:latin typeface="楷体_GB2312" pitchFamily="49" charset="-122"/>
                <a:ea typeface="楷体_GB2312" pitchFamily="49" charset="-122"/>
              </a:rPr>
              <a:t>完全竞争厂商</a:t>
            </a:r>
            <a:endParaRPr lang="zh-CN" altLang="en-US" sz="2800">
              <a:solidFill>
                <a:srgbClr val="009900"/>
              </a:solidFill>
              <a:effectLst>
                <a:outerShdw blurRad="38100" dist="38100" dir="2700000" algn="tl">
                  <a:schemeClr val="bg2"/>
                </a:outerShdw>
              </a:effectLst>
              <a:latin typeface="楷体_GB2312" pitchFamily="49" charset="-122"/>
              <a:ea typeface="楷体_GB2312" pitchFamily="49" charset="-122"/>
            </a:endParaRPr>
          </a:p>
        </p:txBody>
      </p:sp>
      <p:sp>
        <p:nvSpPr>
          <p:cNvPr id="18438" name=""/>
          <p:cNvSpPr/>
          <p:nvPr/>
        </p:nvSpPr>
        <p:spPr>
          <a:xfrm>
            <a:off x="4953000" y="2133600"/>
            <a:ext cx="3657600" cy="609600"/>
          </a:xfrm>
          <a:prstGeom prst="rect">
            <a:avLst/>
          </a:prstGeom>
          <a:noFill/>
          <a:ln>
            <a:noFill/>
            <a:miter lim="800000"/>
          </a:ln>
        </p:spPr>
        <p:txBody>
          <a:bodyPr anchor="ctr" anchorCtr="0"/>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2800">
                <a:solidFill>
                  <a:srgbClr val="CC9900"/>
                </a:solidFill>
                <a:effectLst>
                  <a:outerShdw blurRad="38100" dist="38100" dir="2700000" algn="tl">
                    <a:schemeClr val="bg2"/>
                  </a:outerShdw>
                </a:effectLst>
                <a:latin typeface="楷体_GB2312" pitchFamily="49" charset="-122"/>
                <a:ea typeface="楷体_GB2312" pitchFamily="49" charset="-122"/>
              </a:rPr>
              <a:t>完全竞争市场</a:t>
            </a:r>
            <a:endParaRPr lang="zh-CN" altLang="en-US" sz="2800">
              <a:solidFill>
                <a:srgbClr val="CC9900"/>
              </a:solidFill>
              <a:effectLst>
                <a:outerShdw blurRad="38100" dist="38100" dir="2700000" algn="tl">
                  <a:schemeClr val="bg2"/>
                </a:outerShdw>
              </a:effectLst>
              <a:latin typeface="楷体_GB2312" pitchFamily="49" charset="-122"/>
              <a:ea typeface="楷体_GB2312" pitchFamily="49" charset="-122"/>
            </a:endParaRPr>
          </a:p>
        </p:txBody>
      </p:sp>
      <p:cxnSp>
        <p:nvCxnSpPr>
          <p:cNvPr id="18439" name=""/>
          <p:cNvCxnSpPr/>
          <p:nvPr/>
        </p:nvCxnSpPr>
        <p:spPr>
          <a:xfrm flipH="1" flipV="1">
            <a:off x="1066800" y="3048000"/>
            <a:ext cx="0" cy="2209800"/>
          </a:xfrm>
          <a:prstGeom prst="line">
            <a:avLst/>
          </a:prstGeom>
          <a:noFill/>
          <a:ln>
            <a:solidFill>
              <a:schemeClr val="tx1"/>
            </a:solidFill>
            <a:miter lim="800000"/>
            <a:tailEnd type="triangle"/>
          </a:ln>
          <a:effectLst/>
        </p:spPr>
      </p:cxnSp>
      <p:sp>
        <p:nvSpPr>
          <p:cNvPr id="18440" name=""/>
          <p:cNvSpPr/>
          <p:nvPr/>
        </p:nvSpPr>
        <p:spPr>
          <a:xfrm>
            <a:off x="685800" y="2971800"/>
            <a:ext cx="381000" cy="3810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cxnSp>
        <p:nvCxnSpPr>
          <p:cNvPr id="18441" name=""/>
          <p:cNvCxnSpPr/>
          <p:nvPr/>
        </p:nvCxnSpPr>
        <p:spPr>
          <a:xfrm>
            <a:off x="1066800" y="5257800"/>
            <a:ext cx="2667000" cy="0"/>
          </a:xfrm>
          <a:prstGeom prst="line">
            <a:avLst/>
          </a:prstGeom>
          <a:noFill/>
          <a:ln>
            <a:solidFill>
              <a:schemeClr val="tx1"/>
            </a:solidFill>
            <a:miter lim="800000"/>
            <a:tailEnd type="triangle"/>
          </a:ln>
          <a:effectLst/>
        </p:spPr>
      </p:cxnSp>
      <p:sp>
        <p:nvSpPr>
          <p:cNvPr id="18442" name=""/>
          <p:cNvSpPr/>
          <p:nvPr/>
        </p:nvSpPr>
        <p:spPr>
          <a:xfrm>
            <a:off x="3276600" y="53340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18443" name=""/>
          <p:cNvSpPr/>
          <p:nvPr/>
        </p:nvSpPr>
        <p:spPr>
          <a:xfrm>
            <a:off x="685800" y="52578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sp>
        <p:nvSpPr>
          <p:cNvPr id="18444" name=""/>
          <p:cNvSpPr/>
          <p:nvPr/>
        </p:nvSpPr>
        <p:spPr>
          <a:xfrm>
            <a:off x="609600" y="38862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009900"/>
                </a:solidFill>
                <a:effectLst>
                  <a:outerShdw blurRad="38100" dist="38100" dir="2700000" algn="tl">
                    <a:schemeClr val="bg2"/>
                  </a:outerShdw>
                </a:effectLst>
              </a:rPr>
              <a:t>P</a:t>
            </a:r>
            <a:r>
              <a:rPr lang="en-US" altLang="zh-CN" sz="1200" b="1">
                <a:solidFill>
                  <a:srgbClr val="009900"/>
                </a:solidFill>
                <a:effectLst>
                  <a:outerShdw blurRad="38100" dist="38100" dir="2700000" algn="tl">
                    <a:schemeClr val="bg2"/>
                  </a:outerShdw>
                </a:effectLst>
              </a:rPr>
              <a:t>0</a:t>
            </a:r>
            <a:endParaRPr lang="en-US" altLang="zh-CN" sz="1200" b="1">
              <a:solidFill>
                <a:srgbClr val="009900"/>
              </a:solidFill>
              <a:effectLst>
                <a:outerShdw blurRad="38100" dist="38100" dir="2700000" algn="tl">
                  <a:schemeClr val="bg2"/>
                </a:outerShdw>
              </a:effectLst>
            </a:endParaRPr>
          </a:p>
        </p:txBody>
      </p:sp>
      <p:cxnSp>
        <p:nvCxnSpPr>
          <p:cNvPr id="18445" name=""/>
          <p:cNvCxnSpPr/>
          <p:nvPr/>
        </p:nvCxnSpPr>
        <p:spPr>
          <a:xfrm>
            <a:off x="1066800" y="4038600"/>
            <a:ext cx="2362200" cy="0"/>
          </a:xfrm>
          <a:prstGeom prst="line">
            <a:avLst/>
          </a:prstGeom>
          <a:noFill/>
          <a:ln w="38100">
            <a:solidFill>
              <a:srgbClr val="009900"/>
            </a:solidFill>
            <a:miter lim="800000"/>
          </a:ln>
        </p:spPr>
      </p:cxnSp>
      <p:sp>
        <p:nvSpPr>
          <p:cNvPr id="18446" name=""/>
          <p:cNvSpPr/>
          <p:nvPr/>
        </p:nvSpPr>
        <p:spPr>
          <a:xfrm>
            <a:off x="3276600" y="36576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009900"/>
                </a:solidFill>
                <a:effectLst>
                  <a:outerShdw blurRad="38100" dist="38100" dir="2700000" algn="tl">
                    <a:schemeClr val="bg2"/>
                  </a:outerShdw>
                </a:effectLst>
              </a:rPr>
              <a:t>d</a:t>
            </a:r>
            <a:endParaRPr lang="en-US" altLang="zh-CN" sz="1200" b="1">
              <a:solidFill>
                <a:srgbClr val="009900"/>
              </a:solidFill>
              <a:effectLst>
                <a:outerShdw blurRad="38100" dist="38100" dir="2700000" algn="tl">
                  <a:schemeClr val="bg2"/>
                </a:outerShdw>
              </a:effectLst>
            </a:endParaRPr>
          </a:p>
        </p:txBody>
      </p:sp>
      <p:cxnSp>
        <p:nvCxnSpPr>
          <p:cNvPr id="18447" name=""/>
          <p:cNvCxnSpPr/>
          <p:nvPr/>
        </p:nvCxnSpPr>
        <p:spPr>
          <a:xfrm flipH="1" flipV="1">
            <a:off x="5486400" y="3048000"/>
            <a:ext cx="0" cy="2209800"/>
          </a:xfrm>
          <a:prstGeom prst="line">
            <a:avLst/>
          </a:prstGeom>
          <a:noFill/>
          <a:ln>
            <a:solidFill>
              <a:schemeClr val="tx1"/>
            </a:solidFill>
            <a:miter lim="800000"/>
            <a:tailEnd type="triangle"/>
          </a:ln>
          <a:effectLst/>
        </p:spPr>
      </p:cxnSp>
      <p:sp>
        <p:nvSpPr>
          <p:cNvPr id="18448" name=""/>
          <p:cNvSpPr/>
          <p:nvPr/>
        </p:nvSpPr>
        <p:spPr>
          <a:xfrm>
            <a:off x="5105400" y="2971800"/>
            <a:ext cx="381000" cy="3810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cxnSp>
        <p:nvCxnSpPr>
          <p:cNvPr id="18449" name=""/>
          <p:cNvCxnSpPr/>
          <p:nvPr/>
        </p:nvCxnSpPr>
        <p:spPr>
          <a:xfrm>
            <a:off x="5486400" y="5257800"/>
            <a:ext cx="2667000" cy="0"/>
          </a:xfrm>
          <a:prstGeom prst="line">
            <a:avLst/>
          </a:prstGeom>
          <a:noFill/>
          <a:ln>
            <a:solidFill>
              <a:schemeClr val="tx1"/>
            </a:solidFill>
            <a:miter lim="800000"/>
            <a:tailEnd type="triangle"/>
          </a:ln>
          <a:effectLst/>
        </p:spPr>
      </p:cxnSp>
      <p:sp>
        <p:nvSpPr>
          <p:cNvPr id="18450" name=""/>
          <p:cNvSpPr/>
          <p:nvPr/>
        </p:nvSpPr>
        <p:spPr>
          <a:xfrm>
            <a:off x="7696200" y="53340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18451" name=""/>
          <p:cNvSpPr/>
          <p:nvPr/>
        </p:nvSpPr>
        <p:spPr>
          <a:xfrm>
            <a:off x="5105400" y="52578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sp>
        <p:nvSpPr>
          <p:cNvPr id="18452" name=""/>
          <p:cNvSpPr/>
          <p:nvPr/>
        </p:nvSpPr>
        <p:spPr>
          <a:xfrm>
            <a:off x="4953000" y="38862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CC9900"/>
                </a:solidFill>
                <a:effectLst>
                  <a:outerShdw blurRad="38100" dist="38100" dir="2700000" algn="tl">
                    <a:schemeClr val="bg2"/>
                  </a:outerShdw>
                </a:effectLst>
              </a:rPr>
              <a:t>P</a:t>
            </a:r>
            <a:r>
              <a:rPr lang="en-US" altLang="zh-CN" sz="1200" b="1">
                <a:solidFill>
                  <a:srgbClr val="CC9900"/>
                </a:solidFill>
                <a:effectLst>
                  <a:outerShdw blurRad="38100" dist="38100" dir="2700000" algn="tl">
                    <a:schemeClr val="bg2"/>
                  </a:outerShdw>
                </a:effectLst>
              </a:rPr>
              <a:t>0</a:t>
            </a:r>
            <a:endParaRPr lang="en-US" altLang="zh-CN" sz="1200" b="1">
              <a:solidFill>
                <a:srgbClr val="CC9900"/>
              </a:solidFill>
              <a:effectLst>
                <a:outerShdw blurRad="38100" dist="38100" dir="2700000" algn="tl">
                  <a:schemeClr val="bg2"/>
                </a:outerShdw>
              </a:effectLst>
            </a:endParaRPr>
          </a:p>
        </p:txBody>
      </p:sp>
      <p:cxnSp>
        <p:nvCxnSpPr>
          <p:cNvPr id="18453" name=""/>
          <p:cNvCxnSpPr/>
          <p:nvPr/>
        </p:nvCxnSpPr>
        <p:spPr>
          <a:xfrm>
            <a:off x="6019800" y="3429000"/>
            <a:ext cx="1752600" cy="1447800"/>
          </a:xfrm>
          <a:prstGeom prst="line">
            <a:avLst/>
          </a:prstGeom>
          <a:noFill/>
          <a:ln w="19050">
            <a:solidFill>
              <a:srgbClr val="CC9900"/>
            </a:solidFill>
            <a:miter lim="800000"/>
          </a:ln>
        </p:spPr>
      </p:cxnSp>
      <p:cxnSp>
        <p:nvCxnSpPr>
          <p:cNvPr id="18454" name=""/>
          <p:cNvCxnSpPr/>
          <p:nvPr/>
        </p:nvCxnSpPr>
        <p:spPr>
          <a:xfrm flipV="1">
            <a:off x="5943600" y="3276600"/>
            <a:ext cx="1752600" cy="1447800"/>
          </a:xfrm>
          <a:prstGeom prst="line">
            <a:avLst/>
          </a:prstGeom>
          <a:noFill/>
          <a:ln w="19050">
            <a:solidFill>
              <a:srgbClr val="CC9900"/>
            </a:solidFill>
            <a:miter lim="800000"/>
          </a:ln>
        </p:spPr>
      </p:cxnSp>
      <p:cxnSp>
        <p:nvCxnSpPr>
          <p:cNvPr id="18455" name=""/>
          <p:cNvCxnSpPr/>
          <p:nvPr/>
        </p:nvCxnSpPr>
        <p:spPr>
          <a:xfrm flipH="1">
            <a:off x="6781800" y="4038600"/>
            <a:ext cx="0" cy="1219200"/>
          </a:xfrm>
          <a:prstGeom prst="line">
            <a:avLst/>
          </a:prstGeom>
          <a:noFill/>
          <a:ln cap="rnd">
            <a:solidFill>
              <a:schemeClr val="accent2"/>
            </a:solidFill>
            <a:prstDash val="sysDot"/>
            <a:miter lim="800000"/>
          </a:ln>
        </p:spPr>
      </p:cxnSp>
      <p:sp>
        <p:nvSpPr>
          <p:cNvPr id="18456" name=""/>
          <p:cNvSpPr/>
          <p:nvPr/>
        </p:nvSpPr>
        <p:spPr>
          <a:xfrm>
            <a:off x="6324600" y="53340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CC9900"/>
                </a:solidFill>
                <a:effectLst>
                  <a:outerShdw blurRad="38100" dist="38100" dir="2700000" algn="tl">
                    <a:schemeClr val="bg2"/>
                  </a:outerShdw>
                </a:effectLst>
              </a:rPr>
              <a:t>Q</a:t>
            </a:r>
            <a:r>
              <a:rPr lang="en-US" altLang="zh-CN" sz="1200" b="1">
                <a:solidFill>
                  <a:srgbClr val="CC9900"/>
                </a:solidFill>
                <a:effectLst>
                  <a:outerShdw blurRad="38100" dist="38100" dir="2700000" algn="tl">
                    <a:schemeClr val="bg2"/>
                  </a:outerShdw>
                </a:effectLst>
              </a:rPr>
              <a:t>0</a:t>
            </a:r>
            <a:endParaRPr lang="en-US" altLang="zh-CN" sz="1200" b="1">
              <a:solidFill>
                <a:srgbClr val="CC9900"/>
              </a:solidFill>
              <a:effectLst>
                <a:outerShdw blurRad="38100" dist="38100" dir="2700000" algn="tl">
                  <a:schemeClr val="bg2"/>
                </a:outerShdw>
              </a:effectLst>
            </a:endParaRPr>
          </a:p>
        </p:txBody>
      </p:sp>
      <p:sp>
        <p:nvSpPr>
          <p:cNvPr id="18457" name=""/>
          <p:cNvSpPr/>
          <p:nvPr/>
        </p:nvSpPr>
        <p:spPr>
          <a:xfrm>
            <a:off x="7772400" y="4572000"/>
            <a:ext cx="533400" cy="304800"/>
          </a:xfrm>
          <a:prstGeom prst="rect">
            <a:avLst/>
          </a:prstGeom>
          <a:noFill/>
          <a:ln w="19050">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CC9900"/>
                </a:solidFill>
                <a:effectLst>
                  <a:outerShdw blurRad="38100" dist="38100" dir="2700000" algn="tl">
                    <a:schemeClr val="bg2"/>
                  </a:outerShdw>
                </a:effectLst>
              </a:rPr>
              <a:t>D</a:t>
            </a:r>
            <a:endParaRPr lang="en-US" altLang="zh-CN" sz="1200" b="1">
              <a:solidFill>
                <a:srgbClr val="CC9900"/>
              </a:solidFill>
              <a:effectLst>
                <a:outerShdw blurRad="38100" dist="38100" dir="2700000" algn="tl">
                  <a:schemeClr val="bg2"/>
                </a:outerShdw>
              </a:effectLst>
            </a:endParaRPr>
          </a:p>
        </p:txBody>
      </p:sp>
      <p:sp>
        <p:nvSpPr>
          <p:cNvPr id="18458" name=""/>
          <p:cNvSpPr/>
          <p:nvPr/>
        </p:nvSpPr>
        <p:spPr>
          <a:xfrm>
            <a:off x="7696200" y="3048000"/>
            <a:ext cx="533400" cy="304800"/>
          </a:xfrm>
          <a:prstGeom prst="rect">
            <a:avLst/>
          </a:prstGeom>
          <a:noFill/>
          <a:ln w="19050">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CC9900"/>
                </a:solidFill>
                <a:effectLst>
                  <a:outerShdw blurRad="38100" dist="38100" dir="2700000" algn="tl">
                    <a:schemeClr val="bg2"/>
                  </a:outerShdw>
                </a:effectLst>
              </a:rPr>
              <a:t>S</a:t>
            </a:r>
            <a:endParaRPr lang="en-US" altLang="zh-CN" sz="1200" b="1">
              <a:solidFill>
                <a:srgbClr val="CC9900"/>
              </a:solidFill>
              <a:effectLst>
                <a:outerShdw blurRad="38100" dist="38100" dir="2700000" algn="tl">
                  <a:schemeClr val="bg2"/>
                </a:outerShdw>
              </a:effectLst>
            </a:endParaRPr>
          </a:p>
        </p:txBody>
      </p:sp>
      <p:cxnSp>
        <p:nvCxnSpPr>
          <p:cNvPr id="18459" name=""/>
          <p:cNvCxnSpPr/>
          <p:nvPr/>
        </p:nvCxnSpPr>
        <p:spPr>
          <a:xfrm>
            <a:off x="609600" y="1828800"/>
            <a:ext cx="7924800" cy="0"/>
          </a:xfrm>
          <a:prstGeom prst="line">
            <a:avLst/>
          </a:prstGeom>
          <a:noFill/>
          <a:ln w="6350">
            <a:solidFill>
              <a:srgbClr val="009900"/>
            </a:solidFill>
            <a:miter lim="800000"/>
          </a:ln>
          <a:effectLst>
            <a:prstShdw prst="shdw17" dist="17961" dir="2700000">
              <a:srgbClr val="009900">
                <a:gamma/>
                <a:shade val="60000"/>
                <a:invGamma/>
              </a:srgbClr>
            </a:prstShdw>
          </a:effectLst>
        </p:spPr>
      </p:cxnSp>
      <p:sp>
        <p:nvSpPr>
          <p:cNvPr id="18460" name=""/>
          <p:cNvSpPr/>
          <p:nvPr/>
        </p:nvSpPr>
        <p:spPr>
          <a:xfrm>
            <a:off x="3048000" y="990600"/>
            <a:ext cx="2438400" cy="5334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3600" b="1">
                <a:solidFill>
                  <a:srgbClr val="336600"/>
                </a:solidFill>
                <a:effectLst>
                  <a:outerShdw blurRad="38100" dist="38100" dir="2700000" algn="tl">
                    <a:schemeClr val="bg2"/>
                  </a:outerShdw>
                </a:effectLst>
                <a:latin typeface="华文新魏" pitchFamily="2" charset="-122"/>
                <a:ea typeface="华文新魏" pitchFamily="2" charset="-122"/>
              </a:rPr>
              <a:t>需求曲线</a:t>
            </a:r>
            <a:endParaRPr lang="zh-CN" altLang="en-US" sz="3600" b="1">
              <a:solidFill>
                <a:srgbClr val="336600"/>
              </a:solidFill>
              <a:effectLst>
                <a:outerShdw blurRad="38100" dist="38100" dir="2700000" algn="tl">
                  <a:schemeClr val="bg2"/>
                </a:outerShdw>
              </a:effectLst>
              <a:latin typeface="华文新魏" pitchFamily="2" charset="-122"/>
              <a:ea typeface="华文新魏" pitchFamily="2" charset="-122"/>
            </a:endParaRPr>
          </a:p>
        </p:txBody>
      </p:sp>
      <p:sp>
        <p:nvSpPr>
          <p:cNvPr id="18462" name="">
            <a:hlinkClick action="ppaction://hlinkshowjump?jump=nextslide" tooltip="上篇原始经济体"/>
          </p:cNvPr>
          <p:cNvSpPr/>
          <p:nvPr/>
        </p:nvSpPr>
        <p:spPr>
          <a:xfrm>
            <a:off x="5486400" y="1066800"/>
            <a:ext cx="1066800" cy="457200"/>
          </a:xfrm>
          <a:prstGeom prst="actionButtonForwardNext">
            <a:avLst/>
          </a:prstGeom>
          <a:solidFill>
            <a:schemeClr val="accent1"/>
          </a:solidFill>
          <a:ln>
            <a:solidFill>
              <a:schemeClr val="tx1"/>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8463" name="Date Placeholder 3"/>
          <p:cNvSpPr>
            <a:spLocks noGrp="1"/>
          </p:cNvSpPr>
          <p:nvPr>
            <p:ph type="dt" sz="half" idx="2"/>
          </p:nvPr>
        </p:nvSpPr>
        <p:spPr/>
        <p:txBody>
          <a:bodyPr/>
          <a:lstStyle/>
          <a:p>
            <a:pPr lvl="0"/>
            <a:endParaRPr kumimoji="0" lang="zh-CN" altLang="en-US" sz="1400"/>
          </a:p>
        </p:txBody>
      </p:sp>
      <p:sp>
        <p:nvSpPr>
          <p:cNvPr id="18464" name="Footer Placeholder 4"/>
          <p:cNvSpPr>
            <a:spLocks noGrp="1"/>
          </p:cNvSpPr>
          <p:nvPr>
            <p:ph type="ftr" sz="quarter" idx="3"/>
          </p:nvPr>
        </p:nvSpPr>
        <p:spPr/>
        <p:txBody>
          <a:bodyPr/>
          <a:lstStyle/>
          <a:p>
            <a:pPr lvl="0" algn="ctr"/>
            <a:fld id="{DB72F392-94D3-49A5-AD4A-55D553917645}" type="footer">
              <a:rPr kumimoji="0" lang="zh-CN" altLang="en-US" sz="1400"/>
              <a:t/>
            </a:fld>
            <a:endParaRPr kumimoji="0" lang="zh-CN" altLang="en-US" sz="1400"/>
          </a:p>
        </p:txBody>
      </p:sp>
      <p:sp>
        <p:nvSpPr>
          <p:cNvPr id="18465" name="TextBox 18464"/>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完全竞争市场(2)(3)共46页，您现在浏览的是第8页!</a:t>
            </a:r>
          </a:p>
        </p:txBody>
      </p:sp>
    </p:spTree>
  </p:cSld>
  <p:clrMapOvr>
    <a:masterClrMapping/>
  </p:clrMapOvr>
  <p:transition spd="slow">
    <p:cover dir="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1" name=""/>
          <p:cNvSpPr/>
          <p:nvPr/>
        </p:nvSpPr>
        <p:spPr>
          <a:xfrm>
            <a:off x="4953000" y="2743200"/>
            <a:ext cx="3657600" cy="3200400"/>
          </a:xfrm>
          <a:prstGeom prst="rect">
            <a:avLst/>
          </a:prstGeom>
          <a:solidFill>
            <a:srgbClr val="FFF7FD"/>
          </a:solidFill>
          <a:ln w="19050">
            <a:solidFill>
              <a:srgbClr val="FF99CC"/>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37892" name="">
            <a:hlinkClick action="ppaction://hlinkshowjump?jump=nextslide" tooltip="上篇原始经济体"/>
          </p:cNvPr>
          <p:cNvSpPr/>
          <p:nvPr/>
        </p:nvSpPr>
        <p:spPr>
          <a:xfrm>
            <a:off x="609600" y="2743200"/>
            <a:ext cx="3657600" cy="3200400"/>
          </a:xfrm>
          <a:prstGeom prst="rect">
            <a:avLst/>
          </a:prstGeom>
          <a:solidFill>
            <a:srgbClr val="FFF9F3"/>
          </a:solidFill>
          <a:ln>
            <a:solidFill>
              <a:srgbClr val="FFCC99"/>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37893" name=""/>
          <p:cNvCxnSpPr/>
          <p:nvPr/>
        </p:nvCxnSpPr>
        <p:spPr>
          <a:xfrm>
            <a:off x="1066800" y="4038600"/>
            <a:ext cx="5715000" cy="0"/>
          </a:xfrm>
          <a:prstGeom prst="line">
            <a:avLst/>
          </a:prstGeom>
          <a:noFill/>
          <a:ln cap="rnd">
            <a:solidFill>
              <a:schemeClr val="accent2"/>
            </a:solidFill>
            <a:prstDash val="sysDot"/>
            <a:miter lim="800000"/>
          </a:ln>
        </p:spPr>
      </p:cxnSp>
      <p:sp>
        <p:nvSpPr>
          <p:cNvPr id="37894" name=""/>
          <p:cNvSpPr/>
          <p:nvPr/>
        </p:nvSpPr>
        <p:spPr>
          <a:xfrm>
            <a:off x="609600" y="2133600"/>
            <a:ext cx="3733800" cy="609600"/>
          </a:xfrm>
          <a:prstGeom prst="rect">
            <a:avLst/>
          </a:prstGeom>
          <a:noFill/>
          <a:ln>
            <a:noFill/>
            <a:miter lim="800000"/>
          </a:ln>
        </p:spPr>
        <p:txBody>
          <a:bodyPr anchor="ctr" anchorCtr="0"/>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2800">
                <a:solidFill>
                  <a:srgbClr val="009900"/>
                </a:solidFill>
                <a:effectLst>
                  <a:outerShdw blurRad="38100" dist="38100" dir="2700000" algn="tl">
                    <a:schemeClr val="bg2"/>
                  </a:outerShdw>
                </a:effectLst>
                <a:latin typeface="楷体_GB2312" pitchFamily="49" charset="-122"/>
                <a:ea typeface="楷体_GB2312" pitchFamily="49" charset="-122"/>
              </a:rPr>
              <a:t>完全竞争厂商</a:t>
            </a:r>
            <a:endParaRPr lang="zh-CN" altLang="en-US" sz="2800">
              <a:solidFill>
                <a:srgbClr val="009900"/>
              </a:solidFill>
              <a:effectLst>
                <a:outerShdw blurRad="38100" dist="38100" dir="2700000" algn="tl">
                  <a:schemeClr val="bg2"/>
                </a:outerShdw>
              </a:effectLst>
              <a:latin typeface="楷体_GB2312" pitchFamily="49" charset="-122"/>
              <a:ea typeface="楷体_GB2312" pitchFamily="49" charset="-122"/>
            </a:endParaRPr>
          </a:p>
        </p:txBody>
      </p:sp>
      <p:sp>
        <p:nvSpPr>
          <p:cNvPr id="37895" name=""/>
          <p:cNvSpPr/>
          <p:nvPr/>
        </p:nvSpPr>
        <p:spPr>
          <a:xfrm>
            <a:off x="4953000" y="2133600"/>
            <a:ext cx="3657600" cy="609600"/>
          </a:xfrm>
          <a:prstGeom prst="rect">
            <a:avLst/>
          </a:prstGeom>
          <a:noFill/>
          <a:ln>
            <a:noFill/>
            <a:miter lim="800000"/>
          </a:ln>
        </p:spPr>
        <p:txBody>
          <a:bodyPr anchor="ctr" anchorCtr="0"/>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2800">
                <a:solidFill>
                  <a:srgbClr val="CC9900"/>
                </a:solidFill>
                <a:effectLst>
                  <a:outerShdw blurRad="38100" dist="38100" dir="2700000" algn="tl">
                    <a:schemeClr val="bg2"/>
                  </a:outerShdw>
                </a:effectLst>
                <a:latin typeface="楷体_GB2312" pitchFamily="49" charset="-122"/>
                <a:ea typeface="楷体_GB2312" pitchFamily="49" charset="-122"/>
              </a:rPr>
              <a:t>完全竞争市场</a:t>
            </a:r>
            <a:endParaRPr lang="zh-CN" altLang="en-US" sz="2800">
              <a:solidFill>
                <a:srgbClr val="CC9900"/>
              </a:solidFill>
              <a:effectLst>
                <a:outerShdw blurRad="38100" dist="38100" dir="2700000" algn="tl">
                  <a:schemeClr val="bg2"/>
                </a:outerShdw>
              </a:effectLst>
              <a:latin typeface="楷体_GB2312" pitchFamily="49" charset="-122"/>
              <a:ea typeface="楷体_GB2312" pitchFamily="49" charset="-122"/>
            </a:endParaRPr>
          </a:p>
        </p:txBody>
      </p:sp>
      <p:cxnSp>
        <p:nvCxnSpPr>
          <p:cNvPr id="37896" name=""/>
          <p:cNvCxnSpPr/>
          <p:nvPr/>
        </p:nvCxnSpPr>
        <p:spPr>
          <a:xfrm flipH="1" flipV="1">
            <a:off x="1066800" y="3048000"/>
            <a:ext cx="0" cy="2209800"/>
          </a:xfrm>
          <a:prstGeom prst="line">
            <a:avLst/>
          </a:prstGeom>
          <a:noFill/>
          <a:ln>
            <a:solidFill>
              <a:schemeClr val="tx1"/>
            </a:solidFill>
            <a:miter lim="800000"/>
            <a:tailEnd type="triangle"/>
          </a:ln>
          <a:effectLst/>
        </p:spPr>
      </p:cxnSp>
      <p:sp>
        <p:nvSpPr>
          <p:cNvPr id="37897" name=""/>
          <p:cNvSpPr/>
          <p:nvPr/>
        </p:nvSpPr>
        <p:spPr>
          <a:xfrm>
            <a:off x="685800" y="2971800"/>
            <a:ext cx="381000" cy="3810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cxnSp>
        <p:nvCxnSpPr>
          <p:cNvPr id="37898" name=""/>
          <p:cNvCxnSpPr/>
          <p:nvPr/>
        </p:nvCxnSpPr>
        <p:spPr>
          <a:xfrm>
            <a:off x="1066800" y="5257800"/>
            <a:ext cx="2667000" cy="0"/>
          </a:xfrm>
          <a:prstGeom prst="line">
            <a:avLst/>
          </a:prstGeom>
          <a:noFill/>
          <a:ln>
            <a:solidFill>
              <a:schemeClr val="tx1"/>
            </a:solidFill>
            <a:miter lim="800000"/>
            <a:tailEnd type="triangle"/>
          </a:ln>
          <a:effectLst/>
        </p:spPr>
      </p:cxnSp>
      <p:sp>
        <p:nvSpPr>
          <p:cNvPr id="37899" name=""/>
          <p:cNvSpPr/>
          <p:nvPr/>
        </p:nvSpPr>
        <p:spPr>
          <a:xfrm>
            <a:off x="3276600" y="53340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37900" name=""/>
          <p:cNvSpPr/>
          <p:nvPr/>
        </p:nvSpPr>
        <p:spPr>
          <a:xfrm>
            <a:off x="685800" y="52578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sp>
        <p:nvSpPr>
          <p:cNvPr id="37901" name=""/>
          <p:cNvSpPr/>
          <p:nvPr/>
        </p:nvSpPr>
        <p:spPr>
          <a:xfrm>
            <a:off x="609600" y="38862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009900"/>
                </a:solidFill>
                <a:effectLst>
                  <a:outerShdw blurRad="38100" dist="38100" dir="2700000" algn="tl">
                    <a:schemeClr val="bg2"/>
                  </a:outerShdw>
                </a:effectLst>
              </a:rPr>
              <a:t>P</a:t>
            </a:r>
            <a:r>
              <a:rPr lang="en-US" altLang="zh-CN" sz="1200" b="1">
                <a:solidFill>
                  <a:srgbClr val="009900"/>
                </a:solidFill>
                <a:effectLst>
                  <a:outerShdw blurRad="38100" dist="38100" dir="2700000" algn="tl">
                    <a:schemeClr val="bg2"/>
                  </a:outerShdw>
                </a:effectLst>
              </a:rPr>
              <a:t>0</a:t>
            </a:r>
            <a:endParaRPr lang="en-US" altLang="zh-CN" sz="1200" b="1">
              <a:solidFill>
                <a:srgbClr val="009900"/>
              </a:solidFill>
              <a:effectLst>
                <a:outerShdw blurRad="38100" dist="38100" dir="2700000" algn="tl">
                  <a:schemeClr val="bg2"/>
                </a:outerShdw>
              </a:effectLst>
            </a:endParaRPr>
          </a:p>
        </p:txBody>
      </p:sp>
      <p:cxnSp>
        <p:nvCxnSpPr>
          <p:cNvPr id="37902" name=""/>
          <p:cNvCxnSpPr/>
          <p:nvPr/>
        </p:nvCxnSpPr>
        <p:spPr>
          <a:xfrm>
            <a:off x="1066800" y="4038600"/>
            <a:ext cx="2362200" cy="0"/>
          </a:xfrm>
          <a:prstGeom prst="line">
            <a:avLst/>
          </a:prstGeom>
          <a:noFill/>
          <a:ln w="38100">
            <a:solidFill>
              <a:srgbClr val="009900"/>
            </a:solidFill>
            <a:miter lim="800000"/>
          </a:ln>
        </p:spPr>
      </p:cxnSp>
      <p:sp>
        <p:nvSpPr>
          <p:cNvPr id="37903" name=""/>
          <p:cNvSpPr/>
          <p:nvPr/>
        </p:nvSpPr>
        <p:spPr>
          <a:xfrm>
            <a:off x="3276600" y="36576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009900"/>
                </a:solidFill>
                <a:effectLst>
                  <a:outerShdw blurRad="38100" dist="38100" dir="2700000" algn="tl">
                    <a:schemeClr val="bg2"/>
                  </a:outerShdw>
                </a:effectLst>
              </a:rPr>
              <a:t>d</a:t>
            </a:r>
            <a:r>
              <a:rPr lang="en-US" altLang="zh-CN" sz="1200" b="1">
                <a:solidFill>
                  <a:srgbClr val="009900"/>
                </a:solidFill>
                <a:effectLst>
                  <a:outerShdw blurRad="38100" dist="38100" dir="2700000" algn="tl">
                    <a:schemeClr val="bg2"/>
                  </a:outerShdw>
                </a:effectLst>
              </a:rPr>
              <a:t>1</a:t>
            </a:r>
            <a:endParaRPr lang="en-US" altLang="zh-CN" sz="1200" b="1">
              <a:solidFill>
                <a:srgbClr val="009900"/>
              </a:solidFill>
              <a:effectLst>
                <a:outerShdw blurRad="38100" dist="38100" dir="2700000" algn="tl">
                  <a:schemeClr val="bg2"/>
                </a:outerShdw>
              </a:effectLst>
            </a:endParaRPr>
          </a:p>
        </p:txBody>
      </p:sp>
      <p:cxnSp>
        <p:nvCxnSpPr>
          <p:cNvPr id="37904" name=""/>
          <p:cNvCxnSpPr/>
          <p:nvPr/>
        </p:nvCxnSpPr>
        <p:spPr>
          <a:xfrm flipH="1" flipV="1">
            <a:off x="5486400" y="3048000"/>
            <a:ext cx="0" cy="2209800"/>
          </a:xfrm>
          <a:prstGeom prst="line">
            <a:avLst/>
          </a:prstGeom>
          <a:noFill/>
          <a:ln>
            <a:solidFill>
              <a:schemeClr val="tx1"/>
            </a:solidFill>
            <a:miter lim="800000"/>
            <a:tailEnd type="triangle"/>
          </a:ln>
          <a:effectLst/>
        </p:spPr>
      </p:cxnSp>
      <p:sp>
        <p:nvSpPr>
          <p:cNvPr id="37905" name=""/>
          <p:cNvSpPr/>
          <p:nvPr/>
        </p:nvSpPr>
        <p:spPr>
          <a:xfrm>
            <a:off x="5105400" y="2971800"/>
            <a:ext cx="381000" cy="3810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cxnSp>
        <p:nvCxnSpPr>
          <p:cNvPr id="37906" name=""/>
          <p:cNvCxnSpPr/>
          <p:nvPr/>
        </p:nvCxnSpPr>
        <p:spPr>
          <a:xfrm>
            <a:off x="5486400" y="5257800"/>
            <a:ext cx="2667000" cy="0"/>
          </a:xfrm>
          <a:prstGeom prst="line">
            <a:avLst/>
          </a:prstGeom>
          <a:noFill/>
          <a:ln>
            <a:solidFill>
              <a:schemeClr val="tx1"/>
            </a:solidFill>
            <a:miter lim="800000"/>
            <a:tailEnd type="triangle"/>
          </a:ln>
          <a:effectLst/>
        </p:spPr>
      </p:cxnSp>
      <p:sp>
        <p:nvSpPr>
          <p:cNvPr id="37907" name=""/>
          <p:cNvSpPr/>
          <p:nvPr/>
        </p:nvSpPr>
        <p:spPr>
          <a:xfrm>
            <a:off x="7696200" y="53340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37908" name=""/>
          <p:cNvSpPr/>
          <p:nvPr/>
        </p:nvSpPr>
        <p:spPr>
          <a:xfrm>
            <a:off x="5105400" y="52578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sp>
        <p:nvSpPr>
          <p:cNvPr id="37909" name=""/>
          <p:cNvSpPr/>
          <p:nvPr/>
        </p:nvSpPr>
        <p:spPr>
          <a:xfrm>
            <a:off x="4953000" y="38862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CC9900"/>
                </a:solidFill>
                <a:effectLst>
                  <a:outerShdw blurRad="38100" dist="38100" dir="2700000" algn="tl">
                    <a:schemeClr val="bg2"/>
                  </a:outerShdw>
                </a:effectLst>
              </a:rPr>
              <a:t>P</a:t>
            </a:r>
            <a:r>
              <a:rPr lang="en-US" altLang="zh-CN" sz="1200" b="1">
                <a:solidFill>
                  <a:srgbClr val="CC9900"/>
                </a:solidFill>
                <a:effectLst>
                  <a:outerShdw blurRad="38100" dist="38100" dir="2700000" algn="tl">
                    <a:schemeClr val="bg2"/>
                  </a:outerShdw>
                </a:effectLst>
              </a:rPr>
              <a:t>0</a:t>
            </a:r>
            <a:endParaRPr lang="en-US" altLang="zh-CN" sz="1200" b="1">
              <a:solidFill>
                <a:srgbClr val="CC9900"/>
              </a:solidFill>
              <a:effectLst>
                <a:outerShdw blurRad="38100" dist="38100" dir="2700000" algn="tl">
                  <a:schemeClr val="bg2"/>
                </a:outerShdw>
              </a:effectLst>
            </a:endParaRPr>
          </a:p>
        </p:txBody>
      </p:sp>
      <p:cxnSp>
        <p:nvCxnSpPr>
          <p:cNvPr id="37910" name=""/>
          <p:cNvCxnSpPr/>
          <p:nvPr/>
        </p:nvCxnSpPr>
        <p:spPr>
          <a:xfrm>
            <a:off x="6019800" y="3429000"/>
            <a:ext cx="1752600" cy="1447800"/>
          </a:xfrm>
          <a:prstGeom prst="line">
            <a:avLst/>
          </a:prstGeom>
          <a:noFill/>
          <a:ln w="19050">
            <a:solidFill>
              <a:schemeClr val="accent2"/>
            </a:solidFill>
            <a:miter lim="800000"/>
          </a:ln>
        </p:spPr>
      </p:cxnSp>
      <p:cxnSp>
        <p:nvCxnSpPr>
          <p:cNvPr id="37911" name=""/>
          <p:cNvCxnSpPr/>
          <p:nvPr/>
        </p:nvCxnSpPr>
        <p:spPr>
          <a:xfrm flipV="1">
            <a:off x="5943600" y="3276600"/>
            <a:ext cx="1752600" cy="1447800"/>
          </a:xfrm>
          <a:prstGeom prst="line">
            <a:avLst/>
          </a:prstGeom>
          <a:noFill/>
          <a:ln w="19050">
            <a:solidFill>
              <a:srgbClr val="CC9900"/>
            </a:solidFill>
            <a:miter lim="800000"/>
          </a:ln>
        </p:spPr>
      </p:cxnSp>
      <p:cxnSp>
        <p:nvCxnSpPr>
          <p:cNvPr id="37912" name=""/>
          <p:cNvCxnSpPr/>
          <p:nvPr/>
        </p:nvCxnSpPr>
        <p:spPr>
          <a:xfrm flipH="1">
            <a:off x="6781800" y="4038600"/>
            <a:ext cx="0" cy="1219200"/>
          </a:xfrm>
          <a:prstGeom prst="line">
            <a:avLst/>
          </a:prstGeom>
          <a:noFill/>
          <a:ln cap="rnd">
            <a:solidFill>
              <a:schemeClr val="accent2"/>
            </a:solidFill>
            <a:prstDash val="sysDot"/>
            <a:miter lim="800000"/>
          </a:ln>
        </p:spPr>
      </p:cxnSp>
      <p:sp>
        <p:nvSpPr>
          <p:cNvPr id="37913" name=""/>
          <p:cNvSpPr/>
          <p:nvPr/>
        </p:nvSpPr>
        <p:spPr>
          <a:xfrm>
            <a:off x="6324600" y="53340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CC9900"/>
                </a:solidFill>
                <a:effectLst>
                  <a:outerShdw blurRad="38100" dist="38100" dir="2700000" algn="tl">
                    <a:schemeClr val="bg2"/>
                  </a:outerShdw>
                </a:effectLst>
              </a:rPr>
              <a:t>Q</a:t>
            </a:r>
            <a:r>
              <a:rPr lang="en-US" altLang="zh-CN" sz="1200" b="1">
                <a:solidFill>
                  <a:srgbClr val="CC9900"/>
                </a:solidFill>
                <a:effectLst>
                  <a:outerShdw blurRad="38100" dist="38100" dir="2700000" algn="tl">
                    <a:schemeClr val="bg2"/>
                  </a:outerShdw>
                </a:effectLst>
              </a:rPr>
              <a:t>0</a:t>
            </a:r>
            <a:endParaRPr lang="en-US" altLang="zh-CN" sz="1200" b="1">
              <a:solidFill>
                <a:srgbClr val="CC9900"/>
              </a:solidFill>
              <a:effectLst>
                <a:outerShdw blurRad="38100" dist="38100" dir="2700000" algn="tl">
                  <a:schemeClr val="bg2"/>
                </a:outerShdw>
              </a:effectLst>
            </a:endParaRPr>
          </a:p>
        </p:txBody>
      </p:sp>
      <p:sp>
        <p:nvSpPr>
          <p:cNvPr id="37914" name=""/>
          <p:cNvSpPr/>
          <p:nvPr/>
        </p:nvSpPr>
        <p:spPr>
          <a:xfrm>
            <a:off x="7772400" y="4572000"/>
            <a:ext cx="533400" cy="304800"/>
          </a:xfrm>
          <a:prstGeom prst="rect">
            <a:avLst/>
          </a:prstGeom>
          <a:noFill/>
          <a:ln w="19050">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chemeClr val="accent2"/>
                </a:solidFill>
                <a:effectLst>
                  <a:outerShdw blurRad="38100" dist="38100" dir="2700000" algn="tl">
                    <a:schemeClr val="bg2"/>
                  </a:outerShdw>
                </a:effectLst>
              </a:rPr>
              <a:t>D</a:t>
            </a:r>
            <a:r>
              <a:rPr lang="en-US" altLang="zh-CN" sz="1200" b="1">
                <a:solidFill>
                  <a:schemeClr val="accent2"/>
                </a:solidFill>
                <a:effectLst>
                  <a:outerShdw blurRad="38100" dist="38100" dir="2700000" algn="tl">
                    <a:schemeClr val="bg2"/>
                  </a:outerShdw>
                </a:effectLst>
              </a:rPr>
              <a:t>1</a:t>
            </a:r>
            <a:endParaRPr lang="en-US" altLang="zh-CN" sz="1200" b="1">
              <a:solidFill>
                <a:schemeClr val="accent2"/>
              </a:solidFill>
              <a:effectLst>
                <a:outerShdw blurRad="38100" dist="38100" dir="2700000" algn="tl">
                  <a:schemeClr val="bg2"/>
                </a:outerShdw>
              </a:effectLst>
            </a:endParaRPr>
          </a:p>
        </p:txBody>
      </p:sp>
      <p:sp>
        <p:nvSpPr>
          <p:cNvPr id="37915" name=""/>
          <p:cNvSpPr/>
          <p:nvPr/>
        </p:nvSpPr>
        <p:spPr>
          <a:xfrm>
            <a:off x="7696200" y="3048000"/>
            <a:ext cx="533400" cy="304800"/>
          </a:xfrm>
          <a:prstGeom prst="rect">
            <a:avLst/>
          </a:prstGeom>
          <a:noFill/>
          <a:ln w="19050">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CC9900"/>
                </a:solidFill>
                <a:effectLst>
                  <a:outerShdw blurRad="38100" dist="38100" dir="2700000" algn="tl">
                    <a:schemeClr val="bg2"/>
                  </a:outerShdw>
                </a:effectLst>
              </a:rPr>
              <a:t>S</a:t>
            </a:r>
            <a:r>
              <a:rPr lang="en-US" altLang="zh-CN" sz="1200" b="1">
                <a:solidFill>
                  <a:srgbClr val="CC9900"/>
                </a:solidFill>
                <a:effectLst>
                  <a:outerShdw blurRad="38100" dist="38100" dir="2700000" algn="tl">
                    <a:schemeClr val="bg2"/>
                  </a:outerShdw>
                </a:effectLst>
              </a:rPr>
              <a:t>1</a:t>
            </a:r>
            <a:endParaRPr lang="en-US" altLang="zh-CN" sz="1200" b="1">
              <a:solidFill>
                <a:srgbClr val="CC9900"/>
              </a:solidFill>
              <a:effectLst>
                <a:outerShdw blurRad="38100" dist="38100" dir="2700000" algn="tl">
                  <a:schemeClr val="bg2"/>
                </a:outerShdw>
              </a:effectLst>
            </a:endParaRPr>
          </a:p>
        </p:txBody>
      </p:sp>
      <p:cxnSp>
        <p:nvCxnSpPr>
          <p:cNvPr id="37916" name=""/>
          <p:cNvCxnSpPr/>
          <p:nvPr/>
        </p:nvCxnSpPr>
        <p:spPr>
          <a:xfrm>
            <a:off x="609600" y="1828800"/>
            <a:ext cx="7924800" cy="0"/>
          </a:xfrm>
          <a:prstGeom prst="line">
            <a:avLst/>
          </a:prstGeom>
          <a:noFill/>
          <a:ln w="6350">
            <a:solidFill>
              <a:srgbClr val="009900"/>
            </a:solidFill>
            <a:miter lim="800000"/>
          </a:ln>
          <a:effectLst>
            <a:prstShdw prst="shdw17" dist="17961" dir="2700000">
              <a:srgbClr val="009900">
                <a:gamma/>
                <a:shade val="60000"/>
                <a:invGamma/>
              </a:srgbClr>
            </a:prstShdw>
          </a:effectLst>
        </p:spPr>
      </p:cxnSp>
      <p:sp>
        <p:nvSpPr>
          <p:cNvPr id="37917" name=""/>
          <p:cNvSpPr/>
          <p:nvPr/>
        </p:nvSpPr>
        <p:spPr>
          <a:xfrm>
            <a:off x="3048000" y="990600"/>
            <a:ext cx="2438400" cy="5334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3600" b="1">
                <a:solidFill>
                  <a:srgbClr val="336600"/>
                </a:solidFill>
                <a:effectLst>
                  <a:outerShdw blurRad="38100" dist="38100" dir="2700000" algn="tl">
                    <a:schemeClr val="bg2"/>
                  </a:outerShdw>
                </a:effectLst>
                <a:latin typeface="华文新魏" pitchFamily="2" charset="-122"/>
                <a:ea typeface="华文新魏" pitchFamily="2" charset="-122"/>
              </a:rPr>
              <a:t>需求曲线</a:t>
            </a:r>
            <a:endParaRPr lang="zh-CN" altLang="en-US" sz="3600" b="1">
              <a:solidFill>
                <a:srgbClr val="336600"/>
              </a:solidFill>
              <a:effectLst>
                <a:outerShdw blurRad="38100" dist="38100" dir="2700000" algn="tl">
                  <a:schemeClr val="bg2"/>
                </a:outerShdw>
              </a:effectLst>
              <a:latin typeface="华文新魏" pitchFamily="2" charset="-122"/>
              <a:ea typeface="华文新魏" pitchFamily="2" charset="-122"/>
            </a:endParaRPr>
          </a:p>
        </p:txBody>
      </p:sp>
      <p:cxnSp>
        <p:nvCxnSpPr>
          <p:cNvPr id="37920" name=""/>
          <p:cNvCxnSpPr/>
          <p:nvPr/>
        </p:nvCxnSpPr>
        <p:spPr>
          <a:xfrm flipH="1">
            <a:off x="5562600" y="3048000"/>
            <a:ext cx="1676400" cy="1371600"/>
          </a:xfrm>
          <a:prstGeom prst="line">
            <a:avLst/>
          </a:prstGeom>
          <a:noFill/>
          <a:ln w="19050">
            <a:solidFill>
              <a:srgbClr val="CC9900"/>
            </a:solidFill>
            <a:miter lim="800000"/>
          </a:ln>
        </p:spPr>
      </p:cxnSp>
      <p:sp>
        <p:nvSpPr>
          <p:cNvPr id="37921" name=""/>
          <p:cNvSpPr/>
          <p:nvPr/>
        </p:nvSpPr>
        <p:spPr>
          <a:xfrm>
            <a:off x="7239000" y="2895600"/>
            <a:ext cx="609600" cy="45720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b="1">
                <a:solidFill>
                  <a:srgbClr val="CC9900"/>
                </a:solidFill>
                <a:effectLst>
                  <a:outerShdw blurRad="38100" dist="38100" dir="2700000" algn="tl">
                    <a:schemeClr val="bg2"/>
                  </a:outerShdw>
                </a:effectLst>
              </a:rPr>
              <a:t>S</a:t>
            </a:r>
            <a:r>
              <a:rPr lang="en-US" altLang="zh-CN" sz="1200" b="1">
                <a:solidFill>
                  <a:srgbClr val="CC9900"/>
                </a:solidFill>
                <a:effectLst>
                  <a:outerShdw blurRad="38100" dist="38100" dir="2700000" algn="tl">
                    <a:schemeClr val="bg2"/>
                  </a:outerShdw>
                </a:effectLst>
              </a:rPr>
              <a:t>2</a:t>
            </a:r>
            <a:endParaRPr lang="zh-CN" altLang="en-US" sz="1200" b="1">
              <a:solidFill>
                <a:srgbClr val="CC9900"/>
              </a:solidFill>
              <a:effectLst>
                <a:outerShdw blurRad="38100" dist="38100" dir="2700000" algn="tl">
                  <a:schemeClr val="bg2"/>
                </a:outerShdw>
              </a:effectLst>
            </a:endParaRPr>
          </a:p>
        </p:txBody>
      </p:sp>
      <p:cxnSp>
        <p:nvCxnSpPr>
          <p:cNvPr id="37922" name=""/>
          <p:cNvCxnSpPr/>
          <p:nvPr/>
        </p:nvCxnSpPr>
        <p:spPr>
          <a:xfrm>
            <a:off x="6477000" y="3124200"/>
            <a:ext cx="1676400" cy="1371600"/>
          </a:xfrm>
          <a:prstGeom prst="line">
            <a:avLst/>
          </a:prstGeom>
          <a:noFill/>
          <a:ln w="19050">
            <a:solidFill>
              <a:schemeClr val="accent2"/>
            </a:solidFill>
            <a:miter lim="800000"/>
          </a:ln>
        </p:spPr>
      </p:cxnSp>
      <p:sp>
        <p:nvSpPr>
          <p:cNvPr id="37923" name=""/>
          <p:cNvSpPr/>
          <p:nvPr/>
        </p:nvSpPr>
        <p:spPr>
          <a:xfrm>
            <a:off x="8077200" y="4191000"/>
            <a:ext cx="685800" cy="45720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b="1">
                <a:solidFill>
                  <a:schemeClr val="accent2"/>
                </a:solidFill>
                <a:effectLst>
                  <a:outerShdw blurRad="38100" dist="38100" dir="2700000" algn="tl">
                    <a:schemeClr val="bg2"/>
                  </a:outerShdw>
                </a:effectLst>
              </a:rPr>
              <a:t>D</a:t>
            </a:r>
            <a:r>
              <a:rPr lang="en-US" altLang="zh-CN" sz="1200" b="1">
                <a:solidFill>
                  <a:schemeClr val="accent2"/>
                </a:solidFill>
                <a:effectLst>
                  <a:outerShdw blurRad="38100" dist="38100" dir="2700000" algn="tl">
                    <a:schemeClr val="bg2"/>
                  </a:outerShdw>
                </a:effectLst>
              </a:rPr>
              <a:t>2</a:t>
            </a:r>
            <a:endParaRPr lang="zh-CN" altLang="en-US" sz="1200" b="1">
              <a:solidFill>
                <a:schemeClr val="accent2"/>
              </a:solidFill>
              <a:effectLst>
                <a:outerShdw blurRad="38100" dist="38100" dir="2700000" algn="tl">
                  <a:schemeClr val="bg2"/>
                </a:outerShdw>
              </a:effectLst>
            </a:endParaRPr>
          </a:p>
        </p:txBody>
      </p:sp>
      <p:sp>
        <p:nvSpPr>
          <p:cNvPr id="37924" name=""/>
          <p:cNvSpPr/>
          <p:nvPr/>
        </p:nvSpPr>
        <p:spPr>
          <a:xfrm>
            <a:off x="6934200" y="3962400"/>
            <a:ext cx="609600" cy="45720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a:solidFill>
                  <a:srgbClr val="00FF00"/>
                </a:solidFill>
              </a:rPr>
              <a:t>E</a:t>
            </a:r>
            <a:r>
              <a:rPr lang="en-US" altLang="zh-CN" sz="1200" b="1">
                <a:solidFill>
                  <a:srgbClr val="00FF00"/>
                </a:solidFill>
                <a:effectLst>
                  <a:outerShdw blurRad="38100" dist="38100" dir="2700000" algn="tl">
                    <a:schemeClr val="bg2"/>
                  </a:outerShdw>
                </a:effectLst>
              </a:rPr>
              <a:t>1</a:t>
            </a:r>
            <a:endParaRPr lang="en-US" altLang="zh-CN" sz="1200" b="1">
              <a:solidFill>
                <a:srgbClr val="00FF00"/>
              </a:solidFill>
              <a:effectLst>
                <a:outerShdw blurRad="38100" dist="38100" dir="2700000" algn="tl">
                  <a:schemeClr val="bg2"/>
                </a:outerShdw>
              </a:effectLst>
            </a:endParaRPr>
          </a:p>
        </p:txBody>
      </p:sp>
      <p:sp>
        <p:nvSpPr>
          <p:cNvPr id="37925" name=""/>
          <p:cNvSpPr/>
          <p:nvPr/>
        </p:nvSpPr>
        <p:spPr>
          <a:xfrm>
            <a:off x="6629400" y="2895600"/>
            <a:ext cx="609600" cy="45720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a:solidFill>
                  <a:srgbClr val="00FF00"/>
                </a:solidFill>
              </a:rPr>
              <a:t>E</a:t>
            </a:r>
            <a:r>
              <a:rPr lang="en-US" altLang="zh-CN" sz="1200" b="1">
                <a:solidFill>
                  <a:srgbClr val="00FF00"/>
                </a:solidFill>
                <a:effectLst>
                  <a:outerShdw blurRad="38100" dist="38100" dir="2700000" algn="tl">
                    <a:schemeClr val="bg2"/>
                  </a:outerShdw>
                </a:effectLst>
              </a:rPr>
              <a:t>2</a:t>
            </a:r>
            <a:endParaRPr lang="en-US" altLang="zh-CN" sz="1200" b="1">
              <a:solidFill>
                <a:srgbClr val="00FF00"/>
              </a:solidFill>
              <a:effectLst>
                <a:outerShdw blurRad="38100" dist="38100" dir="2700000" algn="tl">
                  <a:schemeClr val="bg2"/>
                </a:outerShdw>
              </a:effectLst>
            </a:endParaRPr>
          </a:p>
        </p:txBody>
      </p:sp>
      <p:cxnSp>
        <p:nvCxnSpPr>
          <p:cNvPr id="37936" name=""/>
          <p:cNvCxnSpPr/>
          <p:nvPr/>
        </p:nvCxnSpPr>
        <p:spPr>
          <a:xfrm flipH="1">
            <a:off x="1066800" y="3429000"/>
            <a:ext cx="5715000" cy="0"/>
          </a:xfrm>
          <a:prstGeom prst="line">
            <a:avLst/>
          </a:prstGeom>
          <a:noFill/>
          <a:ln cap="rnd">
            <a:solidFill>
              <a:schemeClr val="accent2"/>
            </a:solidFill>
            <a:prstDash val="sysDot"/>
            <a:miter lim="800000"/>
          </a:ln>
        </p:spPr>
      </p:cxnSp>
      <p:sp>
        <p:nvSpPr>
          <p:cNvPr id="37937" name=""/>
          <p:cNvSpPr/>
          <p:nvPr/>
        </p:nvSpPr>
        <p:spPr>
          <a:xfrm>
            <a:off x="685800" y="3276600"/>
            <a:ext cx="457200" cy="45720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b="1">
                <a:solidFill>
                  <a:srgbClr val="009900"/>
                </a:solidFill>
                <a:effectLst>
                  <a:outerShdw blurRad="38100" dist="38100" dir="2700000" algn="tl">
                    <a:schemeClr val="bg2"/>
                  </a:outerShdw>
                </a:effectLst>
              </a:rPr>
              <a:t>P</a:t>
            </a:r>
            <a:r>
              <a:rPr lang="en-US" altLang="zh-CN" sz="1200" b="1">
                <a:solidFill>
                  <a:srgbClr val="009900"/>
                </a:solidFill>
                <a:effectLst>
                  <a:outerShdw blurRad="38100" dist="38100" dir="2700000" algn="tl">
                    <a:schemeClr val="bg2"/>
                  </a:outerShdw>
                </a:effectLst>
              </a:rPr>
              <a:t>1</a:t>
            </a:r>
            <a:endParaRPr lang="zh-CN" altLang="en-US" sz="1200" b="1">
              <a:solidFill>
                <a:srgbClr val="009900"/>
              </a:solidFill>
              <a:effectLst>
                <a:outerShdw blurRad="38100" dist="38100" dir="2700000" algn="tl">
                  <a:schemeClr val="bg2"/>
                </a:outerShdw>
              </a:effectLst>
            </a:endParaRPr>
          </a:p>
        </p:txBody>
      </p:sp>
      <p:cxnSp>
        <p:nvCxnSpPr>
          <p:cNvPr id="37938" name=""/>
          <p:cNvCxnSpPr/>
          <p:nvPr/>
        </p:nvCxnSpPr>
        <p:spPr>
          <a:xfrm>
            <a:off x="1066800" y="3429000"/>
            <a:ext cx="2362200" cy="0"/>
          </a:xfrm>
          <a:prstGeom prst="line">
            <a:avLst/>
          </a:prstGeom>
          <a:noFill/>
          <a:ln w="38100">
            <a:solidFill>
              <a:srgbClr val="CC3300"/>
            </a:solidFill>
            <a:miter lim="800000"/>
          </a:ln>
        </p:spPr>
      </p:cxnSp>
      <p:sp>
        <p:nvSpPr>
          <p:cNvPr id="37939" name=""/>
          <p:cNvSpPr/>
          <p:nvPr/>
        </p:nvSpPr>
        <p:spPr>
          <a:xfrm>
            <a:off x="3352800" y="3048000"/>
            <a:ext cx="990600" cy="45720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b="1">
                <a:solidFill>
                  <a:srgbClr val="009900"/>
                </a:solidFill>
                <a:effectLst>
                  <a:outerShdw blurRad="38100" dist="38100" dir="2700000" algn="tl">
                    <a:schemeClr val="bg2"/>
                  </a:outerShdw>
                </a:effectLst>
              </a:rPr>
              <a:t>d</a:t>
            </a:r>
            <a:r>
              <a:rPr lang="en-US" altLang="zh-CN" sz="1200" b="1">
                <a:solidFill>
                  <a:srgbClr val="009900"/>
                </a:solidFill>
                <a:effectLst>
                  <a:outerShdw blurRad="38100" dist="38100" dir="2700000" algn="tl">
                    <a:schemeClr val="bg2"/>
                  </a:outerShdw>
                </a:effectLst>
              </a:rPr>
              <a:t>2</a:t>
            </a:r>
            <a:endParaRPr lang="zh-CN" altLang="en-US" sz="1200" b="1">
              <a:solidFill>
                <a:srgbClr val="009900"/>
              </a:solidFill>
              <a:effectLst>
                <a:outerShdw blurRad="38100" dist="38100" dir="2700000" algn="tl">
                  <a:schemeClr val="bg2"/>
                </a:outerShdw>
              </a:effectLst>
            </a:endParaRPr>
          </a:p>
        </p:txBody>
      </p:sp>
      <p:sp>
        <p:nvSpPr>
          <p:cNvPr id="37940" name=""/>
          <p:cNvSpPr/>
          <p:nvPr/>
        </p:nvSpPr>
        <p:spPr>
          <a:xfrm>
            <a:off x="4876800" y="3276600"/>
            <a:ext cx="685800" cy="45720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b="1">
                <a:solidFill>
                  <a:srgbClr val="009900"/>
                </a:solidFill>
                <a:effectLst>
                  <a:outerShdw blurRad="38100" dist="38100" dir="2700000" algn="tl">
                    <a:schemeClr val="bg2"/>
                  </a:outerShdw>
                </a:effectLst>
              </a:rPr>
              <a:t>P</a:t>
            </a:r>
            <a:r>
              <a:rPr lang="en-US" altLang="zh-CN" sz="1200" b="1">
                <a:solidFill>
                  <a:srgbClr val="009900"/>
                </a:solidFill>
                <a:effectLst>
                  <a:outerShdw blurRad="38100" dist="38100" dir="2700000" algn="tl">
                    <a:schemeClr val="bg2"/>
                  </a:outerShdw>
                </a:effectLst>
              </a:rPr>
              <a:t>1</a:t>
            </a:r>
            <a:endParaRPr lang="zh-CN" altLang="en-US" sz="1200" b="1">
              <a:solidFill>
                <a:srgbClr val="009900"/>
              </a:solidFill>
              <a:effectLst>
                <a:outerShdw blurRad="38100" dist="38100" dir="2700000" algn="tl">
                  <a:schemeClr val="bg2"/>
                </a:outerShdw>
              </a:effectLst>
            </a:endParaRPr>
          </a:p>
        </p:txBody>
      </p:sp>
      <p:sp>
        <p:nvSpPr>
          <p:cNvPr id="37941" name="">
            <a:hlinkClick action="ppaction://hlinkshowjump?jump=previousslide" tooltip="返回"/>
          </p:cNvPr>
          <p:cNvSpPr/>
          <p:nvPr/>
        </p:nvSpPr>
        <p:spPr>
          <a:xfrm>
            <a:off x="914400" y="685800"/>
            <a:ext cx="609600" cy="457200"/>
          </a:xfrm>
          <a:prstGeom prst="actionButtonBackPrevious">
            <a:avLst/>
          </a:prstGeom>
          <a:solidFill>
            <a:schemeClr val="accent1"/>
          </a:solidFill>
          <a:ln>
            <a:solidFill>
              <a:schemeClr val="tx1"/>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37942" name="Date Placeholder 1"/>
          <p:cNvSpPr>
            <a:spLocks noGrp="1"/>
          </p:cNvSpPr>
          <p:nvPr>
            <p:ph type="dt" sz="half"/>
          </p:nvPr>
        </p:nvSpPr>
        <p:spPr/>
        <p:txBody>
          <a:bodyPr/>
          <a:lstStyle/>
          <a:p>
            <a:pPr lvl="0"/>
            <a:endParaRPr kumimoji="0" lang="zh-CN" altLang="en-US" sz="1400"/>
          </a:p>
        </p:txBody>
      </p:sp>
      <p:sp>
        <p:nvSpPr>
          <p:cNvPr id="37943" name="Footer Placeholder 2"/>
          <p:cNvSpPr>
            <a:spLocks noGrp="1"/>
          </p:cNvSpPr>
          <p:nvPr>
            <p:ph type="ftr" sz="quarter" idx="1"/>
          </p:nvPr>
        </p:nvSpPr>
        <p:spPr/>
        <p:txBody>
          <a:bodyPr/>
          <a:lstStyle/>
          <a:p>
            <a:pPr lvl="0" algn="ctr"/>
            <a:fld id="{24A89677-B86C-4866-A9D6-A419C8AE2E75}" type="footer">
              <a:rPr kumimoji="0" lang="zh-CN" altLang="en-US" sz="1400"/>
              <a:t/>
            </a:fld>
            <a:endParaRPr kumimoji="0" lang="zh-CN" altLang="en-US" sz="1400"/>
          </a:p>
        </p:txBody>
      </p:sp>
      <p:sp>
        <p:nvSpPr>
          <p:cNvPr id="37944" name="TextBox 37943"/>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
            <a:hlinkClick action="ppaction://hlinkshowjump?jump=previousslide" tooltip="返回"/>
          </p:cNvPr>
          <p:cNvSpPr/>
          <p:nvPr/>
        </p:nvSpPr>
        <p:spPr>
          <a:xfrm>
            <a:off x="762000" y="228600"/>
            <a:ext cx="1066800" cy="762000"/>
          </a:xfrm>
          <a:prstGeom prst="actionButtonBackPrevious">
            <a:avLst/>
          </a:prstGeom>
          <a:solidFill>
            <a:schemeClr val="accent1"/>
          </a:solidFill>
          <a:ln>
            <a:solidFill>
              <a:schemeClr val="tx1"/>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38915" name=""/>
          <p:cNvSpPr/>
          <p:nvPr/>
        </p:nvSpPr>
        <p:spPr>
          <a:xfrm>
            <a:off x="3276600" y="838200"/>
            <a:ext cx="2362200" cy="701675"/>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4000" b="1">
                <a:solidFill>
                  <a:srgbClr val="FF0000"/>
                </a:solidFill>
              </a:rPr>
              <a:t>图示说明</a:t>
            </a:r>
            <a:endParaRPr lang="zh-CN" altLang="en-US" sz="4000" b="1">
              <a:solidFill>
                <a:srgbClr val="FF0000"/>
              </a:solidFill>
            </a:endParaRPr>
          </a:p>
        </p:txBody>
      </p:sp>
      <p:sp>
        <p:nvSpPr>
          <p:cNvPr id="38916" name=""/>
          <p:cNvSpPr/>
          <p:nvPr/>
        </p:nvSpPr>
        <p:spPr>
          <a:xfrm>
            <a:off x="838200" y="1981200"/>
            <a:ext cx="7696200" cy="2014538"/>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a:solidFill>
                  <a:schemeClr val="accent2"/>
                </a:solidFill>
              </a:rPr>
              <a:t>1、</a:t>
            </a:r>
            <a:r>
              <a:rPr lang="zh-CN" altLang="en-US" sz="2800" b="1">
                <a:solidFill>
                  <a:schemeClr val="accent2"/>
                </a:solidFill>
              </a:rPr>
              <a:t>三线重叠。</a:t>
            </a:r>
            <a:endParaRPr lang="zh-CN" altLang="en-US" sz="2800" b="1">
              <a:solidFill>
                <a:schemeClr val="accent2"/>
              </a:solidFill>
            </a:endParaRPr>
          </a:p>
          <a:p>
            <a:pPr lvl="0">
              <a:spcBef>
                <a:spcPct val="50000"/>
              </a:spcBef>
            </a:pPr>
            <a:r>
              <a:rPr lang="zh-CN" altLang="en-US" sz="2800" b="1">
                <a:solidFill>
                  <a:schemeClr val="accent2"/>
                </a:solidFill>
              </a:rPr>
              <a:t>        </a:t>
            </a:r>
            <a:r>
              <a:rPr kumimoji="0" lang="zh-CN" altLang="en-US" sz="2800" b="1">
                <a:latin typeface="楷体_GB2312" pitchFamily="49" charset="-122"/>
                <a:ea typeface="楷体_GB2312" pitchFamily="49" charset="-122"/>
              </a:rPr>
              <a:t>在每一个销售量上，厂商的销售价格是固定不变的，于是必然有厂商的平均收益等于边际收益，且等于市场的价格。即有：</a:t>
            </a:r>
            <a:r>
              <a:rPr kumimoji="0" lang="en-US" altLang="zh-CN" sz="2800" b="1">
                <a:latin typeface="楷体_GB2312" pitchFamily="49" charset="-122"/>
                <a:ea typeface="楷体_GB2312" pitchFamily="49" charset="-122"/>
              </a:rPr>
              <a:t>AR=MR=P。</a:t>
            </a:r>
            <a:endParaRPr kumimoji="0" lang="zh-CN" altLang="en-US" sz="2800" b="1">
              <a:latin typeface="楷体_GB2312" pitchFamily="49" charset="-122"/>
              <a:ea typeface="楷体_GB2312" pitchFamily="49" charset="-122"/>
            </a:endParaRPr>
          </a:p>
        </p:txBody>
      </p:sp>
      <p:sp>
        <p:nvSpPr>
          <p:cNvPr id="38917" name=""/>
          <p:cNvSpPr/>
          <p:nvPr/>
        </p:nvSpPr>
        <p:spPr>
          <a:xfrm>
            <a:off x="762000" y="4343400"/>
            <a:ext cx="7848600" cy="94615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chemeClr val="accent2"/>
                </a:solidFill>
              </a:rPr>
              <a:t>2、总收益曲线</a:t>
            </a:r>
            <a:r>
              <a:rPr lang="en-US" altLang="zh-CN" sz="2800" b="1">
                <a:solidFill>
                  <a:schemeClr val="accent2"/>
                </a:solidFill>
              </a:rPr>
              <a:t>TR</a:t>
            </a:r>
            <a:r>
              <a:rPr lang="zh-CN" altLang="en-US" sz="2800" b="1">
                <a:solidFill>
                  <a:schemeClr val="accent2"/>
                </a:solidFill>
              </a:rPr>
              <a:t>是一条由原点出发的斜率不变的上升的直线。</a:t>
            </a:r>
            <a:endParaRPr lang="zh-CN" altLang="en-US" sz="2800" b="1">
              <a:solidFill>
                <a:schemeClr val="accent2"/>
              </a:solidFill>
            </a:endParaRPr>
          </a:p>
        </p:txBody>
      </p:sp>
      <p:sp>
        <p:nvSpPr>
          <p:cNvPr id="38918" name="Date Placeholder 1"/>
          <p:cNvSpPr>
            <a:spLocks noGrp="1"/>
          </p:cNvSpPr>
          <p:nvPr>
            <p:ph type="dt" sz="half"/>
          </p:nvPr>
        </p:nvSpPr>
        <p:spPr/>
        <p:txBody>
          <a:bodyPr/>
          <a:lstStyle/>
          <a:p>
            <a:pPr lvl="0"/>
            <a:endParaRPr kumimoji="0" lang="zh-CN" altLang="en-US" sz="1400"/>
          </a:p>
        </p:txBody>
      </p:sp>
      <p:sp>
        <p:nvSpPr>
          <p:cNvPr id="38919" name="Footer Placeholder 2"/>
          <p:cNvSpPr>
            <a:spLocks noGrp="1"/>
          </p:cNvSpPr>
          <p:nvPr>
            <p:ph type="ftr" sz="quarter" idx="1"/>
          </p:nvPr>
        </p:nvSpPr>
        <p:spPr/>
        <p:txBody>
          <a:bodyPr/>
          <a:lstStyle/>
          <a:p>
            <a:pPr lvl="0" algn="ctr"/>
            <a:fld id="{CE1FA965-FAC3-4645-82BA-25B38AA5891F}" type="footer">
              <a:rPr kumimoji="0" lang="zh-CN" altLang="en-US" sz="1400"/>
              <a:t/>
            </a:fld>
            <a:endParaRPr kumimoji="0" lang="zh-CN" altLang="en-US" sz="1400"/>
          </a:p>
        </p:txBody>
      </p:sp>
      <p:sp>
        <p:nvSpPr>
          <p:cNvPr id="38920" name="TextBox 38919"/>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
          <p:cNvSpPr/>
          <p:nvPr/>
        </p:nvSpPr>
        <p:spPr>
          <a:xfrm>
            <a:off x="1219200" y="1905000"/>
            <a:ext cx="6781800" cy="3986212"/>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nSpc>
                <a:spcPct val="125000"/>
              </a:lnSpc>
              <a:spcBef>
                <a:spcPct val="20000"/>
              </a:spcBef>
              <a:buClr>
                <a:schemeClr val="folHlink"/>
              </a:buClr>
              <a:buSzPct val="90000"/>
              <a:buFont typeface="Wingdings 2" pitchFamily="18" charset="2"/>
            </a:pPr>
            <a:r>
              <a:rPr kumimoji="0" lang="zh-CN" altLang="en-US" b="1">
                <a:latin typeface="黑体" pitchFamily="2" charset="-122"/>
                <a:ea typeface="黑体" pitchFamily="2" charset="-122"/>
              </a:rPr>
              <a:t>    由于完全竞争厂商的边际收益等于既定的市场价格：</a:t>
            </a:r>
            <a:r>
              <a:rPr kumimoji="0" lang="en-US" altLang="zh-CN" b="1">
                <a:solidFill>
                  <a:srgbClr val="FF0000"/>
                </a:solidFill>
                <a:ea typeface="黑体" pitchFamily="2" charset="-122"/>
              </a:rPr>
              <a:t>P=MR</a:t>
            </a:r>
            <a:endParaRPr kumimoji="0" lang="en-US" altLang="zh-CN" b="1">
              <a:solidFill>
                <a:srgbClr val="FF0000"/>
              </a:solidFill>
              <a:ea typeface="黑体" pitchFamily="2" charset="-122"/>
            </a:endParaRPr>
          </a:p>
          <a:p>
            <a:pPr lvl="0">
              <a:lnSpc>
                <a:spcPct val="125000"/>
              </a:lnSpc>
              <a:spcBef>
                <a:spcPct val="20000"/>
              </a:spcBef>
              <a:buClr>
                <a:schemeClr val="folHlink"/>
              </a:buClr>
              <a:buSzPct val="90000"/>
              <a:buFont typeface="Wingdings 2" pitchFamily="18" charset="2"/>
            </a:pPr>
            <a:r>
              <a:rPr kumimoji="0" lang="zh-CN" altLang="en-US" b="1">
                <a:latin typeface="黑体" pitchFamily="2" charset="-122"/>
                <a:ea typeface="黑体" pitchFamily="2" charset="-122"/>
              </a:rPr>
              <a:t>   因此，厂商的利润最大化原则可以表述为价格等于边际成本：</a:t>
            </a:r>
            <a:r>
              <a:rPr kumimoji="0" lang="en-US" altLang="zh-CN" b="1">
                <a:solidFill>
                  <a:srgbClr val="FF3300"/>
                </a:solidFill>
                <a:ea typeface="黑体" pitchFamily="2" charset="-122"/>
              </a:rPr>
              <a:t>P=MR(Q*)=MC(Q*)</a:t>
            </a:r>
            <a:r>
              <a:rPr kumimoji="0" lang="en-US" altLang="zh-CN" b="1">
                <a:latin typeface="黑体" pitchFamily="2" charset="-122"/>
                <a:ea typeface="黑体" pitchFamily="2" charset="-122"/>
              </a:rPr>
              <a:t> </a:t>
            </a:r>
            <a:endParaRPr kumimoji="0" lang="en-US" altLang="zh-CN" b="1">
              <a:latin typeface="黑体" pitchFamily="2" charset="-122"/>
              <a:ea typeface="黑体" pitchFamily="2" charset="-122"/>
            </a:endParaRPr>
          </a:p>
          <a:p>
            <a:pPr lvl="0">
              <a:lnSpc>
                <a:spcPct val="125000"/>
              </a:lnSpc>
              <a:spcBef>
                <a:spcPct val="20000"/>
              </a:spcBef>
              <a:buClr>
                <a:schemeClr val="folHlink"/>
              </a:buClr>
              <a:buSzPct val="90000"/>
              <a:buFont typeface="Wingdings 2" pitchFamily="18" charset="2"/>
            </a:pPr>
            <a:r>
              <a:rPr kumimoji="0" lang="zh-CN" altLang="en-US" b="1">
                <a:latin typeface="黑体" pitchFamily="2" charset="-122"/>
                <a:ea typeface="黑体" pitchFamily="2" charset="-122"/>
              </a:rPr>
              <a:t>   也就是说，对一既定的市场价格，竞争厂商将选择某一产量水平，使他所面临的边际成本刚好等于市场价格。</a:t>
            </a:r>
            <a:endParaRPr kumimoji="0" lang="zh-CN" altLang="en-US" b="1">
              <a:latin typeface="黑体" pitchFamily="2" charset="-122"/>
              <a:ea typeface="黑体" pitchFamily="2" charset="-122"/>
            </a:endParaRPr>
          </a:p>
          <a:p>
            <a:pPr lvl="0">
              <a:spcBef>
                <a:spcPct val="50000"/>
              </a:spcBef>
            </a:pPr>
            <a:endParaRPr lang="zh-CN" altLang="en-US"/>
          </a:p>
        </p:txBody>
      </p:sp>
      <p:sp>
        <p:nvSpPr>
          <p:cNvPr id="39939" name="">
            <a:hlinkClick action="ppaction://noaction" tooltip="本章首页"/>
          </p:cNvPr>
          <p:cNvSpPr/>
          <p:nvPr/>
        </p:nvSpPr>
        <p:spPr>
          <a:xfrm>
            <a:off x="1295400" y="838200"/>
            <a:ext cx="6324600" cy="838200"/>
          </a:xfrm>
          <a:custGeom>
            <a:avLst>
              <a:gd name="adj0" fmla="val 3597"/>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pattFill prst="pct10">
            <a:fgClr>
              <a:srgbClr val="FFFF99"/>
            </a:fgClr>
            <a:bgClr>
              <a:srgbClr val="FFFFFF"/>
            </a:bgClr>
          </a:pattFill>
          <a:ln>
            <a:solidFill>
              <a:srgbClr val="FFCC99"/>
            </a:solidFill>
            <a:miter lim="800000"/>
          </a:ln>
          <a:effectLst/>
        </p:spPr>
        <p:txBody>
          <a:bodyPr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3600" b="1">
                <a:solidFill>
                  <a:srgbClr val="FF0000"/>
                </a:solidFill>
                <a:effectLst>
                  <a:outerShdw blurRad="38100" dist="38100" dir="2700000" algn="tl">
                    <a:schemeClr val="bg2"/>
                  </a:outerShdw>
                </a:effectLst>
                <a:ea typeface="华文新魏" pitchFamily="2" charset="-122"/>
              </a:rPr>
              <a:t>一、完全竞争厂商的短期均衡</a:t>
            </a:r>
            <a:endParaRPr lang="zh-CN" altLang="en-US" sz="3600" b="1">
              <a:solidFill>
                <a:srgbClr val="FF0000"/>
              </a:solidFill>
              <a:effectLst>
                <a:outerShdw blurRad="38100" dist="38100" dir="2700000" algn="tl">
                  <a:schemeClr val="bg2"/>
                </a:outerShdw>
              </a:effectLst>
              <a:ea typeface="华文新魏" pitchFamily="2" charset="-122"/>
            </a:endParaRPr>
          </a:p>
        </p:txBody>
      </p:sp>
      <p:sp>
        <p:nvSpPr>
          <p:cNvPr id="39940" name="Date Placeholder 1"/>
          <p:cNvSpPr>
            <a:spLocks noGrp="1"/>
          </p:cNvSpPr>
          <p:nvPr>
            <p:ph type="dt" sz="half"/>
          </p:nvPr>
        </p:nvSpPr>
        <p:spPr/>
        <p:txBody>
          <a:bodyPr/>
          <a:lstStyle/>
          <a:p>
            <a:pPr lvl="0"/>
            <a:endParaRPr kumimoji="0" lang="zh-CN" altLang="en-US" sz="1400"/>
          </a:p>
        </p:txBody>
      </p:sp>
      <p:sp>
        <p:nvSpPr>
          <p:cNvPr id="39941" name="Footer Placeholder 2"/>
          <p:cNvSpPr>
            <a:spLocks noGrp="1"/>
          </p:cNvSpPr>
          <p:nvPr>
            <p:ph type="ftr" sz="quarter" idx="1"/>
          </p:nvPr>
        </p:nvSpPr>
        <p:spPr/>
        <p:txBody>
          <a:bodyPr/>
          <a:lstStyle/>
          <a:p>
            <a:pPr lvl="0" algn="ctr"/>
            <a:fld id="{C245A894-0DAA-4731-B343-CA4B166480EC}" type="footer">
              <a:rPr kumimoji="0" lang="zh-CN" altLang="en-US" sz="1400"/>
              <a:t/>
            </a:fld>
            <a:endParaRPr kumimoji="0" lang="zh-CN" altLang="en-US" sz="1400"/>
          </a:p>
        </p:txBody>
      </p:sp>
      <p:sp>
        <p:nvSpPr>
          <p:cNvPr id="39942" name="TextBox 39941"/>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22530" name=""/>
          <p:cNvCxnSpPr/>
          <p:nvPr/>
        </p:nvCxnSpPr>
        <p:spPr>
          <a:xfrm flipH="1" flipV="1">
            <a:off x="914400" y="1143000"/>
            <a:ext cx="0" cy="4114800"/>
          </a:xfrm>
          <a:prstGeom prst="line">
            <a:avLst/>
          </a:prstGeom>
          <a:noFill/>
          <a:ln w="38100">
            <a:solidFill>
              <a:schemeClr val="tx1"/>
            </a:solidFill>
            <a:miter lim="800000"/>
            <a:tailEnd type="triangle"/>
          </a:ln>
          <a:effectLst/>
        </p:spPr>
      </p:cxnSp>
      <p:cxnSp>
        <p:nvCxnSpPr>
          <p:cNvPr id="22531" name=""/>
          <p:cNvCxnSpPr/>
          <p:nvPr/>
        </p:nvCxnSpPr>
        <p:spPr>
          <a:xfrm>
            <a:off x="914400" y="5257800"/>
            <a:ext cx="5334000" cy="0"/>
          </a:xfrm>
          <a:prstGeom prst="line">
            <a:avLst/>
          </a:prstGeom>
          <a:noFill/>
          <a:ln w="38100">
            <a:solidFill>
              <a:schemeClr val="tx1"/>
            </a:solidFill>
            <a:miter lim="800000"/>
            <a:tailEnd type="triangle"/>
          </a:ln>
          <a:effectLst/>
        </p:spPr>
      </p:cxnSp>
      <p:sp>
        <p:nvSpPr>
          <p:cNvPr id="22532" name=""/>
          <p:cNvSpPr/>
          <p:nvPr/>
        </p:nvSpPr>
        <p:spPr>
          <a:xfrm>
            <a:off x="304800" y="990600"/>
            <a:ext cx="381000" cy="3810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P,C</a:t>
            </a:r>
            <a:endParaRPr lang="en-US" altLang="zh-CN" b="1"/>
          </a:p>
        </p:txBody>
      </p:sp>
      <p:sp>
        <p:nvSpPr>
          <p:cNvPr id="22533" name=""/>
          <p:cNvSpPr/>
          <p:nvPr/>
        </p:nvSpPr>
        <p:spPr>
          <a:xfrm>
            <a:off x="5943600" y="54102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22534" name=""/>
          <p:cNvSpPr/>
          <p:nvPr/>
        </p:nvSpPr>
        <p:spPr>
          <a:xfrm>
            <a:off x="533400" y="52578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sp>
        <p:nvSpPr>
          <p:cNvPr id="22535" name=""/>
          <p:cNvSpPr/>
          <p:nvPr/>
        </p:nvSpPr>
        <p:spPr>
          <a:xfrm>
            <a:off x="5105400" y="1219200"/>
            <a:ext cx="838200" cy="5334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808000"/>
                </a:solidFill>
                <a:effectLst>
                  <a:outerShdw blurRad="38100" dist="38100" dir="2700000" algn="tl">
                    <a:schemeClr val="bg2"/>
                  </a:outerShdw>
                </a:effectLst>
              </a:rPr>
              <a:t>SAC</a:t>
            </a:r>
            <a:endParaRPr lang="en-US" altLang="zh-CN" b="1">
              <a:solidFill>
                <a:srgbClr val="808000"/>
              </a:solidFill>
              <a:effectLst>
                <a:outerShdw blurRad="38100" dist="38100" dir="2700000" algn="tl">
                  <a:schemeClr val="bg2"/>
                </a:outerShdw>
              </a:effectLst>
            </a:endParaRPr>
          </a:p>
        </p:txBody>
      </p:sp>
      <p:sp>
        <p:nvSpPr>
          <p:cNvPr id="22536" name=""/>
          <p:cNvSpPr/>
          <p:nvPr/>
        </p:nvSpPr>
        <p:spPr>
          <a:xfrm>
            <a:off x="3657600" y="685800"/>
            <a:ext cx="838200" cy="5334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chemeClr val="accent2"/>
                </a:solidFill>
                <a:effectLst>
                  <a:outerShdw blurRad="38100" dist="38100" dir="2700000" algn="tl">
                    <a:schemeClr val="bg2"/>
                  </a:outerShdw>
                </a:effectLst>
              </a:rPr>
              <a:t>SMC</a:t>
            </a:r>
            <a:endParaRPr lang="en-US" altLang="zh-CN" b="1">
              <a:solidFill>
                <a:schemeClr val="accent2"/>
              </a:solidFill>
              <a:effectLst>
                <a:outerShdw blurRad="38100" dist="38100" dir="2700000" algn="tl">
                  <a:schemeClr val="bg2"/>
                </a:outerShdw>
              </a:effectLst>
            </a:endParaRPr>
          </a:p>
        </p:txBody>
      </p:sp>
      <p:grpSp>
        <p:nvGrpSpPr>
          <p:cNvPr id="22537" name=""/>
          <p:cNvGrpSpPr/>
          <p:nvPr/>
        </p:nvGrpSpPr>
        <p:grpSpPr>
          <a:xfrm>
            <a:off x="152400" y="1828800"/>
            <a:ext cx="6019800" cy="3962400"/>
            <a:chOff x="432" y="1200"/>
            <a:chExt cx="3792" cy="2496"/>
          </a:xfrm>
        </p:grpSpPr>
        <p:sp>
          <p:nvSpPr>
            <p:cNvPr id="22538" name=""/>
            <p:cNvSpPr/>
            <p:nvPr/>
          </p:nvSpPr>
          <p:spPr>
            <a:xfrm>
              <a:off x="912" y="1536"/>
              <a:ext cx="1872" cy="624"/>
            </a:xfrm>
            <a:prstGeom prst="rect">
              <a:avLst/>
            </a:prstGeom>
            <a:pattFill prst="ltUpDiag">
              <a:fgClr>
                <a:schemeClr val="folHlink"/>
              </a:fgClr>
              <a:bgClr>
                <a:schemeClr val="bg1"/>
              </a:bgClr>
            </a:pattFill>
            <a:ln w="28575">
              <a:solidFill>
                <a:schemeClr val="folHlink"/>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2539" name=""/>
            <p:cNvSpPr/>
            <p:nvPr/>
          </p:nvSpPr>
          <p:spPr>
            <a:xfrm>
              <a:off x="432" y="1440"/>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P</a:t>
              </a:r>
              <a:r>
                <a:rPr lang="en-US" altLang="zh-CN" sz="1200" b="1">
                  <a:effectLst>
                    <a:outerShdw blurRad="38100" dist="38100" dir="2700000" algn="tl">
                      <a:schemeClr val="bg2"/>
                    </a:outerShdw>
                  </a:effectLst>
                </a:rPr>
                <a:t>0</a:t>
              </a:r>
              <a:endParaRPr lang="en-US" altLang="zh-CN" sz="1200" b="1">
                <a:effectLst>
                  <a:outerShdw blurRad="38100" dist="38100" dir="2700000" algn="tl">
                    <a:schemeClr val="bg2"/>
                  </a:outerShdw>
                </a:effectLst>
              </a:endParaRPr>
            </a:p>
          </p:txBody>
        </p:sp>
        <p:cxnSp>
          <p:nvCxnSpPr>
            <p:cNvPr id="22540" name=""/>
            <p:cNvCxnSpPr/>
            <p:nvPr/>
          </p:nvCxnSpPr>
          <p:spPr>
            <a:xfrm>
              <a:off x="912" y="1536"/>
              <a:ext cx="2832" cy="0"/>
            </a:xfrm>
            <a:prstGeom prst="line">
              <a:avLst/>
            </a:prstGeom>
            <a:noFill/>
            <a:ln w="28575">
              <a:solidFill>
                <a:srgbClr val="FF7F7F"/>
              </a:solidFill>
              <a:miter lim="800000"/>
            </a:ln>
          </p:spPr>
        </p:cxnSp>
        <p:sp>
          <p:nvSpPr>
            <p:cNvPr id="22541" name=""/>
            <p:cNvSpPr/>
            <p:nvPr/>
          </p:nvSpPr>
          <p:spPr>
            <a:xfrm>
              <a:off x="3888" y="1248"/>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d</a:t>
              </a:r>
              <a:r>
                <a:rPr lang="en-US" altLang="zh-CN" sz="1200" b="1">
                  <a:effectLst>
                    <a:outerShdw blurRad="38100" dist="38100" dir="2700000" algn="tl">
                      <a:schemeClr val="bg2"/>
                    </a:outerShdw>
                  </a:effectLst>
                </a:rPr>
                <a:t>0</a:t>
              </a:r>
              <a:endParaRPr lang="en-US" altLang="zh-CN" sz="1200" b="1">
                <a:effectLst>
                  <a:outerShdw blurRad="38100" dist="38100" dir="2700000" algn="tl">
                    <a:schemeClr val="bg2"/>
                  </a:outerShdw>
                </a:effectLst>
              </a:endParaRPr>
            </a:p>
          </p:txBody>
        </p:sp>
        <p:sp>
          <p:nvSpPr>
            <p:cNvPr id="22542" name=""/>
            <p:cNvSpPr/>
            <p:nvPr/>
          </p:nvSpPr>
          <p:spPr>
            <a:xfrm>
              <a:off x="2064" y="1200"/>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MR</a:t>
              </a:r>
              <a:endParaRPr lang="en-US" altLang="zh-CN" sz="1200" b="1">
                <a:effectLst>
                  <a:outerShdw blurRad="38100" dist="38100" dir="2700000" algn="tl">
                    <a:schemeClr val="bg2"/>
                  </a:outerShdw>
                </a:effectLst>
              </a:endParaRPr>
            </a:p>
          </p:txBody>
        </p:sp>
        <p:cxnSp>
          <p:nvCxnSpPr>
            <p:cNvPr id="22543" name=""/>
            <p:cNvCxnSpPr/>
            <p:nvPr/>
          </p:nvCxnSpPr>
          <p:spPr>
            <a:xfrm flipH="1">
              <a:off x="2784" y="1536"/>
              <a:ext cx="0" cy="1824"/>
            </a:xfrm>
            <a:prstGeom prst="line">
              <a:avLst/>
            </a:prstGeom>
            <a:noFill/>
            <a:ln w="28575" cap="rnd">
              <a:solidFill>
                <a:schemeClr val="tx1"/>
              </a:solidFill>
              <a:prstDash val="sysDot"/>
              <a:miter lim="800000"/>
            </a:ln>
          </p:spPr>
        </p:cxnSp>
        <p:sp>
          <p:nvSpPr>
            <p:cNvPr id="22544" name=""/>
            <p:cNvSpPr/>
            <p:nvPr/>
          </p:nvSpPr>
          <p:spPr>
            <a:xfrm>
              <a:off x="2448" y="3408"/>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Q</a:t>
              </a:r>
              <a:r>
                <a:rPr lang="en-US" altLang="zh-CN" sz="1200" b="1">
                  <a:effectLst>
                    <a:outerShdw blurRad="38100" dist="38100" dir="2700000" algn="tl">
                      <a:schemeClr val="bg2"/>
                    </a:outerShdw>
                  </a:effectLst>
                </a:rPr>
                <a:t>0</a:t>
              </a:r>
              <a:endParaRPr lang="en-US" altLang="zh-CN" sz="1200" b="1">
                <a:effectLst>
                  <a:outerShdw blurRad="38100" dist="38100" dir="2700000" algn="tl">
                    <a:schemeClr val="bg2"/>
                  </a:outerShdw>
                </a:effectLst>
              </a:endParaRPr>
            </a:p>
          </p:txBody>
        </p:sp>
      </p:grpSp>
      <p:grpSp>
        <p:nvGrpSpPr>
          <p:cNvPr id="22545" name=""/>
          <p:cNvGrpSpPr/>
          <p:nvPr/>
        </p:nvGrpSpPr>
        <p:grpSpPr>
          <a:xfrm>
            <a:off x="304800" y="2895600"/>
            <a:ext cx="5791200" cy="2895600"/>
            <a:chOff x="528" y="1872"/>
            <a:chExt cx="3648" cy="1824"/>
          </a:xfrm>
        </p:grpSpPr>
        <p:sp>
          <p:nvSpPr>
            <p:cNvPr id="22546" name=""/>
            <p:cNvSpPr/>
            <p:nvPr/>
          </p:nvSpPr>
          <p:spPr>
            <a:xfrm>
              <a:off x="528" y="2016"/>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P</a:t>
              </a:r>
              <a:r>
                <a:rPr lang="en-US" altLang="zh-CN" sz="1200" b="1">
                  <a:effectLst>
                    <a:outerShdw blurRad="38100" dist="38100" dir="2700000" algn="tl">
                      <a:schemeClr val="bg2"/>
                    </a:outerShdw>
                  </a:effectLst>
                </a:rPr>
                <a:t>1</a:t>
              </a:r>
              <a:endParaRPr lang="en-US" altLang="zh-CN" sz="1200" b="1">
                <a:effectLst>
                  <a:outerShdw blurRad="38100" dist="38100" dir="2700000" algn="tl">
                    <a:schemeClr val="bg2"/>
                  </a:outerShdw>
                </a:effectLst>
              </a:endParaRPr>
            </a:p>
          </p:txBody>
        </p:sp>
        <p:cxnSp>
          <p:nvCxnSpPr>
            <p:cNvPr id="22547" name=""/>
            <p:cNvCxnSpPr/>
            <p:nvPr/>
          </p:nvCxnSpPr>
          <p:spPr>
            <a:xfrm>
              <a:off x="912" y="2208"/>
              <a:ext cx="2832" cy="0"/>
            </a:xfrm>
            <a:prstGeom prst="line">
              <a:avLst/>
            </a:prstGeom>
            <a:noFill/>
            <a:ln w="28575">
              <a:solidFill>
                <a:srgbClr val="FF7F7F"/>
              </a:solidFill>
              <a:miter lim="800000"/>
            </a:ln>
          </p:spPr>
        </p:cxnSp>
        <p:sp>
          <p:nvSpPr>
            <p:cNvPr id="22548" name=""/>
            <p:cNvSpPr/>
            <p:nvPr/>
          </p:nvSpPr>
          <p:spPr>
            <a:xfrm>
              <a:off x="3840" y="2016"/>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d</a:t>
              </a:r>
              <a:r>
                <a:rPr lang="en-US" altLang="zh-CN" sz="1200" b="1">
                  <a:effectLst>
                    <a:outerShdw blurRad="38100" dist="38100" dir="2700000" algn="tl">
                      <a:schemeClr val="bg2"/>
                    </a:outerShdw>
                  </a:effectLst>
                </a:rPr>
                <a:t>1</a:t>
              </a:r>
              <a:endParaRPr lang="en-US" altLang="zh-CN" sz="1200" b="1">
                <a:effectLst>
                  <a:outerShdw blurRad="38100" dist="38100" dir="2700000" algn="tl">
                    <a:schemeClr val="bg2"/>
                  </a:outerShdw>
                </a:effectLst>
              </a:endParaRPr>
            </a:p>
          </p:txBody>
        </p:sp>
        <p:sp>
          <p:nvSpPr>
            <p:cNvPr id="22549" name=""/>
            <p:cNvSpPr/>
            <p:nvPr/>
          </p:nvSpPr>
          <p:spPr>
            <a:xfrm>
              <a:off x="3360" y="1872"/>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MR</a:t>
              </a:r>
              <a:endParaRPr lang="en-US" altLang="zh-CN" sz="1200" b="1">
                <a:effectLst>
                  <a:outerShdw blurRad="38100" dist="38100" dir="2700000" algn="tl">
                    <a:schemeClr val="bg2"/>
                  </a:outerShdw>
                </a:effectLst>
              </a:endParaRPr>
            </a:p>
          </p:txBody>
        </p:sp>
        <p:cxnSp>
          <p:nvCxnSpPr>
            <p:cNvPr id="22550" name=""/>
            <p:cNvCxnSpPr/>
            <p:nvPr/>
          </p:nvCxnSpPr>
          <p:spPr>
            <a:xfrm flipH="1">
              <a:off x="2544" y="2208"/>
              <a:ext cx="0" cy="1152"/>
            </a:xfrm>
            <a:prstGeom prst="line">
              <a:avLst/>
            </a:prstGeom>
            <a:noFill/>
            <a:ln w="28575" cap="rnd">
              <a:solidFill>
                <a:schemeClr val="tx1"/>
              </a:solidFill>
              <a:prstDash val="sysDot"/>
              <a:miter lim="800000"/>
            </a:ln>
          </p:spPr>
        </p:cxnSp>
        <p:sp>
          <p:nvSpPr>
            <p:cNvPr id="22551" name=""/>
            <p:cNvSpPr/>
            <p:nvPr/>
          </p:nvSpPr>
          <p:spPr>
            <a:xfrm>
              <a:off x="2256" y="3408"/>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Q</a:t>
              </a:r>
              <a:r>
                <a:rPr lang="en-US" altLang="zh-CN" sz="1200" b="1">
                  <a:effectLst>
                    <a:outerShdw blurRad="38100" dist="38100" dir="2700000" algn="tl">
                      <a:schemeClr val="bg2"/>
                    </a:outerShdw>
                  </a:effectLst>
                </a:rPr>
                <a:t>1</a:t>
              </a:r>
              <a:endParaRPr lang="en-US" altLang="zh-CN" sz="1200" b="1">
                <a:effectLst>
                  <a:outerShdw blurRad="38100" dist="38100" dir="2700000" algn="tl">
                    <a:schemeClr val="bg2"/>
                  </a:outerShdw>
                </a:effectLst>
              </a:endParaRPr>
            </a:p>
          </p:txBody>
        </p:sp>
      </p:grpSp>
      <p:grpSp>
        <p:nvGrpSpPr>
          <p:cNvPr id="22552" name=""/>
          <p:cNvGrpSpPr/>
          <p:nvPr/>
        </p:nvGrpSpPr>
        <p:grpSpPr>
          <a:xfrm>
            <a:off x="381000" y="3429000"/>
            <a:ext cx="5638800" cy="2286000"/>
            <a:chOff x="-3408" y="2208"/>
            <a:chExt cx="3552" cy="1440"/>
          </a:xfrm>
        </p:grpSpPr>
        <p:sp>
          <p:nvSpPr>
            <p:cNvPr id="22553" name=""/>
            <p:cNvSpPr/>
            <p:nvPr/>
          </p:nvSpPr>
          <p:spPr>
            <a:xfrm>
              <a:off x="-3072" y="2208"/>
              <a:ext cx="1536" cy="192"/>
            </a:xfrm>
            <a:prstGeom prst="rect">
              <a:avLst/>
            </a:prstGeom>
            <a:pattFill prst="ltUpDiag">
              <a:fgClr>
                <a:schemeClr val="folHlink"/>
              </a:fgClr>
              <a:bgClr>
                <a:schemeClr val="bg1"/>
              </a:bgClr>
            </a:pattFill>
            <a:ln w="28575">
              <a:solidFill>
                <a:schemeClr val="folHlink"/>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2554" name=""/>
            <p:cNvSpPr/>
            <p:nvPr/>
          </p:nvSpPr>
          <p:spPr>
            <a:xfrm>
              <a:off x="-3408" y="2256"/>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P</a:t>
              </a:r>
              <a:r>
                <a:rPr lang="en-US" altLang="zh-CN" sz="1200" b="1">
                  <a:effectLst>
                    <a:outerShdw blurRad="38100" dist="38100" dir="2700000" algn="tl">
                      <a:schemeClr val="bg2"/>
                    </a:outerShdw>
                  </a:effectLst>
                </a:rPr>
                <a:t>2</a:t>
              </a:r>
              <a:endParaRPr lang="en-US" altLang="zh-CN" sz="1200" b="1">
                <a:effectLst>
                  <a:outerShdw blurRad="38100" dist="38100" dir="2700000" algn="tl">
                    <a:schemeClr val="bg2"/>
                  </a:outerShdw>
                </a:effectLst>
              </a:endParaRPr>
            </a:p>
          </p:txBody>
        </p:sp>
        <p:cxnSp>
          <p:nvCxnSpPr>
            <p:cNvPr id="22555" name=""/>
            <p:cNvCxnSpPr/>
            <p:nvPr/>
          </p:nvCxnSpPr>
          <p:spPr>
            <a:xfrm>
              <a:off x="-3072" y="2400"/>
              <a:ext cx="2832" cy="0"/>
            </a:xfrm>
            <a:prstGeom prst="line">
              <a:avLst/>
            </a:prstGeom>
            <a:noFill/>
            <a:ln w="28575">
              <a:solidFill>
                <a:srgbClr val="FF7F7F"/>
              </a:solidFill>
              <a:miter lim="800000"/>
            </a:ln>
          </p:spPr>
        </p:cxnSp>
        <p:sp>
          <p:nvSpPr>
            <p:cNvPr id="22556" name=""/>
            <p:cNvSpPr/>
            <p:nvPr/>
          </p:nvSpPr>
          <p:spPr>
            <a:xfrm>
              <a:off x="-192" y="2208"/>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d</a:t>
              </a:r>
              <a:r>
                <a:rPr lang="en-US" altLang="zh-CN" sz="1200" b="1">
                  <a:effectLst>
                    <a:outerShdw blurRad="38100" dist="38100" dir="2700000" algn="tl">
                      <a:schemeClr val="bg2"/>
                    </a:outerShdw>
                  </a:effectLst>
                </a:rPr>
                <a:t>2</a:t>
              </a:r>
              <a:endParaRPr lang="en-US" altLang="zh-CN" sz="1200" b="1">
                <a:effectLst>
                  <a:outerShdw blurRad="38100" dist="38100" dir="2700000" algn="tl">
                    <a:schemeClr val="bg2"/>
                  </a:outerShdw>
                </a:effectLst>
              </a:endParaRPr>
            </a:p>
          </p:txBody>
        </p:sp>
        <p:sp>
          <p:nvSpPr>
            <p:cNvPr id="22557" name=""/>
            <p:cNvSpPr/>
            <p:nvPr/>
          </p:nvSpPr>
          <p:spPr>
            <a:xfrm>
              <a:off x="-864" y="2448"/>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MR</a:t>
              </a:r>
              <a:endParaRPr lang="en-US" altLang="zh-CN" sz="1200" b="1">
                <a:effectLst>
                  <a:outerShdw blurRad="38100" dist="38100" dir="2700000" algn="tl">
                    <a:schemeClr val="bg2"/>
                  </a:outerShdw>
                </a:effectLst>
              </a:endParaRPr>
            </a:p>
          </p:txBody>
        </p:sp>
        <p:cxnSp>
          <p:nvCxnSpPr>
            <p:cNvPr id="22558" name=""/>
            <p:cNvCxnSpPr/>
            <p:nvPr/>
          </p:nvCxnSpPr>
          <p:spPr>
            <a:xfrm flipH="1">
              <a:off x="-1536" y="2400"/>
              <a:ext cx="0" cy="960"/>
            </a:xfrm>
            <a:prstGeom prst="line">
              <a:avLst/>
            </a:prstGeom>
            <a:noFill/>
            <a:ln w="28575" cap="rnd">
              <a:solidFill>
                <a:schemeClr val="tx1"/>
              </a:solidFill>
              <a:prstDash val="sysDot"/>
              <a:miter lim="800000"/>
            </a:ln>
          </p:spPr>
        </p:cxnSp>
        <p:sp>
          <p:nvSpPr>
            <p:cNvPr id="22559" name=""/>
            <p:cNvSpPr/>
            <p:nvPr/>
          </p:nvSpPr>
          <p:spPr>
            <a:xfrm>
              <a:off x="-1824" y="3360"/>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Q</a:t>
              </a:r>
              <a:r>
                <a:rPr lang="en-US" altLang="zh-CN" sz="1200" b="1">
                  <a:effectLst>
                    <a:outerShdw blurRad="38100" dist="38100" dir="2700000" algn="tl">
                      <a:schemeClr val="bg2"/>
                    </a:outerShdw>
                  </a:effectLst>
                </a:rPr>
                <a:t>2</a:t>
              </a:r>
              <a:endParaRPr lang="en-US" altLang="zh-CN" sz="1200" b="1">
                <a:effectLst>
                  <a:outerShdw blurRad="38100" dist="38100" dir="2700000" algn="tl">
                    <a:schemeClr val="bg2"/>
                  </a:outerShdw>
                </a:effectLst>
              </a:endParaRPr>
            </a:p>
          </p:txBody>
        </p:sp>
      </p:grpSp>
      <p:grpSp>
        <p:nvGrpSpPr>
          <p:cNvPr id="22560" name=""/>
          <p:cNvGrpSpPr/>
          <p:nvPr/>
        </p:nvGrpSpPr>
        <p:grpSpPr>
          <a:xfrm>
            <a:off x="381000" y="3352800"/>
            <a:ext cx="5638800" cy="2438400"/>
            <a:chOff x="-3216" y="2496"/>
            <a:chExt cx="3552" cy="1536"/>
          </a:xfrm>
        </p:grpSpPr>
        <p:cxnSp>
          <p:nvCxnSpPr>
            <p:cNvPr id="22561" name=""/>
            <p:cNvCxnSpPr/>
            <p:nvPr/>
          </p:nvCxnSpPr>
          <p:spPr>
            <a:xfrm flipH="1">
              <a:off x="-1584" y="2928"/>
              <a:ext cx="0" cy="768"/>
            </a:xfrm>
            <a:prstGeom prst="line">
              <a:avLst/>
            </a:prstGeom>
            <a:noFill/>
            <a:ln w="28575" cap="rnd">
              <a:solidFill>
                <a:schemeClr val="tx1"/>
              </a:solidFill>
              <a:prstDash val="sysDot"/>
              <a:miter lim="800000"/>
            </a:ln>
          </p:spPr>
        </p:cxnSp>
        <p:sp>
          <p:nvSpPr>
            <p:cNvPr id="22562" name=""/>
            <p:cNvSpPr/>
            <p:nvPr/>
          </p:nvSpPr>
          <p:spPr>
            <a:xfrm>
              <a:off x="-2880" y="2496"/>
              <a:ext cx="1296" cy="432"/>
            </a:xfrm>
            <a:prstGeom prst="rect">
              <a:avLst/>
            </a:prstGeom>
            <a:pattFill prst="ltUpDiag">
              <a:fgClr>
                <a:schemeClr val="folHlink"/>
              </a:fgClr>
              <a:bgClr>
                <a:schemeClr val="bg1"/>
              </a:bgClr>
            </a:pattFill>
            <a:ln w="28575">
              <a:solidFill>
                <a:schemeClr val="folHlink"/>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2563" name=""/>
            <p:cNvSpPr/>
            <p:nvPr/>
          </p:nvSpPr>
          <p:spPr>
            <a:xfrm>
              <a:off x="-3216" y="2736"/>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P</a:t>
              </a:r>
              <a:r>
                <a:rPr lang="en-US" altLang="zh-CN" sz="1200" b="1">
                  <a:effectLst>
                    <a:outerShdw blurRad="38100" dist="38100" dir="2700000" algn="tl">
                      <a:schemeClr val="bg2"/>
                    </a:outerShdw>
                  </a:effectLst>
                </a:rPr>
                <a:t>3</a:t>
              </a:r>
              <a:endParaRPr lang="en-US" altLang="zh-CN" sz="1200" b="1">
                <a:effectLst>
                  <a:outerShdw blurRad="38100" dist="38100" dir="2700000" algn="tl">
                    <a:schemeClr val="bg2"/>
                  </a:outerShdw>
                </a:effectLst>
              </a:endParaRPr>
            </a:p>
          </p:txBody>
        </p:sp>
        <p:cxnSp>
          <p:nvCxnSpPr>
            <p:cNvPr id="22564" name=""/>
            <p:cNvCxnSpPr/>
            <p:nvPr/>
          </p:nvCxnSpPr>
          <p:spPr>
            <a:xfrm>
              <a:off x="-2880" y="2928"/>
              <a:ext cx="2832" cy="0"/>
            </a:xfrm>
            <a:prstGeom prst="line">
              <a:avLst/>
            </a:prstGeom>
            <a:noFill/>
            <a:ln w="28575">
              <a:solidFill>
                <a:srgbClr val="FF7F7F"/>
              </a:solidFill>
              <a:miter lim="800000"/>
            </a:ln>
          </p:spPr>
        </p:cxnSp>
        <p:sp>
          <p:nvSpPr>
            <p:cNvPr id="22565" name=""/>
            <p:cNvSpPr/>
            <p:nvPr/>
          </p:nvSpPr>
          <p:spPr>
            <a:xfrm>
              <a:off x="0" y="2736"/>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d</a:t>
              </a:r>
              <a:r>
                <a:rPr lang="en-US" altLang="zh-CN" sz="1200" b="1">
                  <a:effectLst>
                    <a:outerShdw blurRad="38100" dist="38100" dir="2700000" algn="tl">
                      <a:schemeClr val="bg2"/>
                    </a:outerShdw>
                  </a:effectLst>
                </a:rPr>
                <a:t>3</a:t>
              </a:r>
              <a:endParaRPr lang="en-US" altLang="zh-CN" sz="1200" b="1">
                <a:effectLst>
                  <a:outerShdw blurRad="38100" dist="38100" dir="2700000" algn="tl">
                    <a:schemeClr val="bg2"/>
                  </a:outerShdw>
                </a:effectLst>
              </a:endParaRPr>
            </a:p>
          </p:txBody>
        </p:sp>
        <p:sp>
          <p:nvSpPr>
            <p:cNvPr id="22566" name=""/>
            <p:cNvSpPr/>
            <p:nvPr/>
          </p:nvSpPr>
          <p:spPr>
            <a:xfrm>
              <a:off x="-768" y="2976"/>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MR</a:t>
              </a:r>
              <a:endParaRPr lang="en-US" altLang="zh-CN" sz="1200" b="1">
                <a:effectLst>
                  <a:outerShdw blurRad="38100" dist="38100" dir="2700000" algn="tl">
                    <a:schemeClr val="bg2"/>
                  </a:outerShdw>
                </a:effectLst>
              </a:endParaRPr>
            </a:p>
          </p:txBody>
        </p:sp>
        <p:sp>
          <p:nvSpPr>
            <p:cNvPr id="22567" name=""/>
            <p:cNvSpPr/>
            <p:nvPr/>
          </p:nvSpPr>
          <p:spPr>
            <a:xfrm>
              <a:off x="-1872" y="3744"/>
              <a:ext cx="336" cy="288"/>
            </a:xfrm>
            <a:prstGeom prst="rect">
              <a:avLst/>
            </a:prstGeom>
            <a:noFill/>
            <a:ln w="28575">
              <a:solidFill>
                <a:srgbClr val="FF7F7F"/>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Q</a:t>
              </a:r>
              <a:r>
                <a:rPr lang="en-US" altLang="zh-CN" sz="1200" b="1">
                  <a:effectLst>
                    <a:outerShdw blurRad="38100" dist="38100" dir="2700000" algn="tl">
                      <a:schemeClr val="bg2"/>
                    </a:outerShdw>
                  </a:effectLst>
                </a:rPr>
                <a:t>3</a:t>
              </a:r>
              <a:endParaRPr lang="en-US" altLang="zh-CN" sz="1200" b="1">
                <a:effectLst>
                  <a:outerShdw blurRad="38100" dist="38100" dir="2700000" algn="tl">
                    <a:schemeClr val="bg2"/>
                  </a:outerShdw>
                </a:effectLst>
              </a:endParaRPr>
            </a:p>
          </p:txBody>
        </p:sp>
      </p:grpSp>
      <p:sp>
        <p:nvSpPr>
          <p:cNvPr id="22568" name=""/>
          <p:cNvSpPr/>
          <p:nvPr/>
        </p:nvSpPr>
        <p:spPr>
          <a:xfrm>
            <a:off x="1676400" y="1905000"/>
            <a:ext cx="3498850" cy="1563688"/>
          </a:xfrm>
          <a:custGeom>
            <a:rect l="l" t="t" r="r" b="b"/>
            <a:pathLst>
              <a:path w="2204" h="984">
                <a:moveTo>
                  <a:pt x="0" y="0"/>
                </a:moveTo>
                <a:cubicBezTo>
                  <a:pt x="52" y="164"/>
                  <a:pt x="115" y="330"/>
                  <a:pt x="240" y="480"/>
                </a:cubicBezTo>
                <a:cubicBezTo>
                  <a:pt x="365" y="630"/>
                  <a:pt x="551" y="825"/>
                  <a:pt x="752" y="900"/>
                </a:cubicBezTo>
                <a:cubicBezTo>
                  <a:pt x="953" y="975"/>
                  <a:pt x="1249" y="985"/>
                  <a:pt x="1444" y="928"/>
                </a:cubicBezTo>
                <a:cubicBezTo>
                  <a:pt x="1639" y="871"/>
                  <a:pt x="1797" y="699"/>
                  <a:pt x="1924" y="560"/>
                </a:cubicBezTo>
                <a:cubicBezTo>
                  <a:pt x="2051" y="421"/>
                  <a:pt x="2146" y="193"/>
                  <a:pt x="2204" y="96"/>
                </a:cubicBezTo>
              </a:path>
            </a:pathLst>
          </a:custGeom>
          <a:noFill/>
          <a:ln w="28575" cap="flat" cmpd="sng">
            <a:solidFill>
              <a:srgbClr val="808000"/>
            </a:solidFill>
            <a:prstDash val="solid"/>
            <a:miter lim="800000"/>
            <a:headEnd type="none" w="med" len="med"/>
            <a:tailEnd type="none" w="med" len="med"/>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2569" name=""/>
          <p:cNvSpPr/>
          <p:nvPr/>
        </p:nvSpPr>
        <p:spPr>
          <a:xfrm>
            <a:off x="1612900" y="1355725"/>
            <a:ext cx="2513012" cy="2787650"/>
          </a:xfrm>
          <a:custGeom>
            <a:rect l="l" t="t" r="r" b="b"/>
            <a:pathLst>
              <a:path w="1583" h="1756">
                <a:moveTo>
                  <a:pt x="0" y="1382"/>
                </a:moveTo>
                <a:cubicBezTo>
                  <a:pt x="43" y="1425"/>
                  <a:pt x="153" y="1575"/>
                  <a:pt x="261" y="1637"/>
                </a:cubicBezTo>
                <a:cubicBezTo>
                  <a:pt x="369" y="1699"/>
                  <a:pt x="538" y="1750"/>
                  <a:pt x="646" y="1753"/>
                </a:cubicBezTo>
                <a:cubicBezTo>
                  <a:pt x="754" y="1756"/>
                  <a:pt x="827" y="1717"/>
                  <a:pt x="912" y="1657"/>
                </a:cubicBezTo>
                <a:cubicBezTo>
                  <a:pt x="997" y="1597"/>
                  <a:pt x="1082" y="1518"/>
                  <a:pt x="1157" y="1392"/>
                </a:cubicBezTo>
                <a:cubicBezTo>
                  <a:pt x="1232" y="1266"/>
                  <a:pt x="1310" y="1058"/>
                  <a:pt x="1363" y="901"/>
                </a:cubicBezTo>
                <a:cubicBezTo>
                  <a:pt x="1416" y="744"/>
                  <a:pt x="1441" y="600"/>
                  <a:pt x="1478" y="450"/>
                </a:cubicBezTo>
                <a:cubicBezTo>
                  <a:pt x="1515" y="300"/>
                  <a:pt x="1561" y="94"/>
                  <a:pt x="1583" y="0"/>
                </a:cubicBezTo>
              </a:path>
            </a:pathLst>
          </a:custGeom>
          <a:noFill/>
          <a:ln w="28575" cap="flat" cmpd="sng">
            <a:solidFill>
              <a:schemeClr val="accent2"/>
            </a:solidFill>
            <a:prstDash val="solid"/>
            <a:miter lim="800000"/>
            <a:headEnd type="none" w="med" len="med"/>
            <a:tailEnd type="none" w="med" len="med"/>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2570" name=""/>
          <p:cNvSpPr/>
          <p:nvPr/>
        </p:nvSpPr>
        <p:spPr>
          <a:xfrm>
            <a:off x="1981200" y="2587625"/>
            <a:ext cx="3249612" cy="1470025"/>
          </a:xfrm>
          <a:custGeom>
            <a:rect l="l" t="t" r="r" b="b"/>
            <a:pathLst>
              <a:path w="2047" h="924">
                <a:moveTo>
                  <a:pt x="0" y="530"/>
                </a:moveTo>
                <a:cubicBezTo>
                  <a:pt x="40" y="618"/>
                  <a:pt x="93" y="707"/>
                  <a:pt x="192" y="770"/>
                </a:cubicBezTo>
                <a:cubicBezTo>
                  <a:pt x="291" y="833"/>
                  <a:pt x="454" y="896"/>
                  <a:pt x="595" y="911"/>
                </a:cubicBezTo>
                <a:cubicBezTo>
                  <a:pt x="736" y="926"/>
                  <a:pt x="882" y="908"/>
                  <a:pt x="1041" y="861"/>
                </a:cubicBezTo>
                <a:cubicBezTo>
                  <a:pt x="1200" y="814"/>
                  <a:pt x="1404" y="729"/>
                  <a:pt x="1551" y="626"/>
                </a:cubicBezTo>
                <a:cubicBezTo>
                  <a:pt x="1698" y="523"/>
                  <a:pt x="1837" y="346"/>
                  <a:pt x="1920" y="242"/>
                </a:cubicBezTo>
                <a:cubicBezTo>
                  <a:pt x="2003" y="138"/>
                  <a:pt x="2021" y="50"/>
                  <a:pt x="2047" y="0"/>
                </a:cubicBezTo>
              </a:path>
            </a:pathLst>
          </a:custGeom>
          <a:noFill/>
          <a:ln w="28575" cap="flat" cmpd="sng">
            <a:solidFill>
              <a:srgbClr val="FF0000"/>
            </a:solidFill>
            <a:prstDash val="solid"/>
            <a:miter lim="800000"/>
            <a:headEnd type="none" w="med" len="med"/>
            <a:tailEnd type="none" w="med" len="med"/>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2571" name=""/>
          <p:cNvSpPr/>
          <p:nvPr/>
        </p:nvSpPr>
        <p:spPr>
          <a:xfrm>
            <a:off x="6934200" y="1600200"/>
            <a:ext cx="1371600" cy="533400"/>
          </a:xfrm>
          <a:prstGeom prst="rect">
            <a:avLst/>
          </a:prstGeom>
          <a:pattFill prst="pct20">
            <a:fgClr>
              <a:srgbClr val="FFFF00"/>
            </a:fgClr>
            <a:bgClr>
              <a:srgbClr val="FFFFFF"/>
            </a:bgClr>
          </a:pattFill>
          <a:ln>
            <a:noFill/>
            <a:miter lim="800000"/>
          </a:ln>
          <a:effectLst>
            <a:prstShdw prst="shdw17" dist="17961" dir="2700000">
              <a:schemeClr val="tx1"/>
            </a:prstShdw>
          </a:effectLst>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solidFill>
                  <a:schemeClr val="accent2"/>
                </a:solidFill>
                <a:effectLst>
                  <a:outerShdw blurRad="38100" dist="38100" dir="2700000" algn="tl">
                    <a:schemeClr val="bg2"/>
                  </a:outerShdw>
                </a:effectLst>
                <a:ea typeface="楷体_GB2312" pitchFamily="49" charset="-122"/>
              </a:rPr>
              <a:t>获得利润</a:t>
            </a:r>
            <a:endParaRPr lang="zh-CN" altLang="en-US" b="1">
              <a:solidFill>
                <a:schemeClr val="accent2"/>
              </a:solidFill>
              <a:effectLst>
                <a:outerShdw blurRad="38100" dist="38100" dir="2700000" algn="tl">
                  <a:schemeClr val="bg2"/>
                </a:outerShdw>
              </a:effectLst>
              <a:ea typeface="楷体_GB2312" pitchFamily="49" charset="-122"/>
            </a:endParaRPr>
          </a:p>
        </p:txBody>
      </p:sp>
      <p:sp>
        <p:nvSpPr>
          <p:cNvPr id="22572" name=""/>
          <p:cNvSpPr/>
          <p:nvPr/>
        </p:nvSpPr>
        <p:spPr>
          <a:xfrm>
            <a:off x="6934200" y="2514600"/>
            <a:ext cx="1371600" cy="533400"/>
          </a:xfrm>
          <a:prstGeom prst="rect">
            <a:avLst/>
          </a:prstGeom>
          <a:pattFill prst="pct20">
            <a:fgClr>
              <a:srgbClr val="FFFF00"/>
            </a:fgClr>
            <a:bgClr>
              <a:srgbClr val="FFFFFF"/>
            </a:bgClr>
          </a:pattFill>
          <a:ln>
            <a:noFill/>
            <a:miter lim="800000"/>
          </a:ln>
          <a:effectLst>
            <a:prstShdw prst="shdw17" dist="17961" dir="2700000">
              <a:schemeClr val="tx1"/>
            </a:prstShdw>
          </a:effectLst>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solidFill>
                  <a:schemeClr val="accent2"/>
                </a:solidFill>
                <a:effectLst>
                  <a:outerShdw blurRad="38100" dist="38100" dir="2700000" algn="tl">
                    <a:schemeClr val="bg2"/>
                  </a:outerShdw>
                </a:effectLst>
                <a:ea typeface="楷体_GB2312" pitchFamily="49" charset="-122"/>
              </a:rPr>
              <a:t>收支相抵</a:t>
            </a:r>
            <a:endParaRPr lang="zh-CN" altLang="en-US" b="1">
              <a:solidFill>
                <a:schemeClr val="accent2"/>
              </a:solidFill>
              <a:effectLst>
                <a:outerShdw blurRad="38100" dist="38100" dir="2700000" algn="tl">
                  <a:schemeClr val="bg2"/>
                </a:outerShdw>
              </a:effectLst>
              <a:ea typeface="楷体_GB2312" pitchFamily="49" charset="-122"/>
            </a:endParaRPr>
          </a:p>
        </p:txBody>
      </p:sp>
      <p:sp>
        <p:nvSpPr>
          <p:cNvPr id="22573" name=""/>
          <p:cNvSpPr/>
          <p:nvPr/>
        </p:nvSpPr>
        <p:spPr>
          <a:xfrm>
            <a:off x="6934200" y="3429000"/>
            <a:ext cx="1371600" cy="533400"/>
          </a:xfrm>
          <a:prstGeom prst="rect">
            <a:avLst/>
          </a:prstGeom>
          <a:pattFill prst="pct20">
            <a:fgClr>
              <a:srgbClr val="FFFF00"/>
            </a:fgClr>
            <a:bgClr>
              <a:srgbClr val="FFFFFF"/>
            </a:bgClr>
          </a:pattFill>
          <a:ln>
            <a:noFill/>
            <a:miter lim="800000"/>
          </a:ln>
          <a:effectLst>
            <a:prstShdw prst="shdw17" dist="17961" dir="2700000">
              <a:schemeClr val="tx1"/>
            </a:prstShdw>
          </a:effectLst>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solidFill>
                  <a:schemeClr val="accent2"/>
                </a:solidFill>
                <a:effectLst>
                  <a:outerShdw blurRad="38100" dist="38100" dir="2700000" algn="tl">
                    <a:schemeClr val="bg2"/>
                  </a:outerShdw>
                </a:effectLst>
                <a:ea typeface="楷体_GB2312" pitchFamily="49" charset="-122"/>
              </a:rPr>
              <a:t>遭受亏损</a:t>
            </a:r>
            <a:endParaRPr lang="zh-CN" altLang="en-US" b="1">
              <a:solidFill>
                <a:schemeClr val="accent2"/>
              </a:solidFill>
              <a:effectLst>
                <a:outerShdw blurRad="38100" dist="38100" dir="2700000" algn="tl">
                  <a:schemeClr val="bg2"/>
                </a:outerShdw>
              </a:effectLst>
              <a:ea typeface="楷体_GB2312" pitchFamily="49" charset="-122"/>
            </a:endParaRPr>
          </a:p>
        </p:txBody>
      </p:sp>
      <p:sp>
        <p:nvSpPr>
          <p:cNvPr id="22574" name=""/>
          <p:cNvSpPr/>
          <p:nvPr/>
        </p:nvSpPr>
        <p:spPr>
          <a:xfrm>
            <a:off x="6934200" y="4343400"/>
            <a:ext cx="1371600" cy="533400"/>
          </a:xfrm>
          <a:prstGeom prst="rect">
            <a:avLst/>
          </a:prstGeom>
          <a:pattFill prst="pct20">
            <a:fgClr>
              <a:srgbClr val="FFFF00"/>
            </a:fgClr>
            <a:bgClr>
              <a:srgbClr val="FFFFFF"/>
            </a:bgClr>
          </a:pattFill>
          <a:ln>
            <a:noFill/>
            <a:miter lim="800000"/>
          </a:ln>
          <a:effectLst>
            <a:prstShdw prst="shdw17" dist="17961" dir="2700000">
              <a:schemeClr val="tx1"/>
            </a:prstShdw>
          </a:effectLst>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solidFill>
                  <a:schemeClr val="accent2"/>
                </a:solidFill>
                <a:effectLst>
                  <a:outerShdw blurRad="38100" dist="38100" dir="2700000" algn="tl">
                    <a:schemeClr val="bg2"/>
                  </a:outerShdw>
                </a:effectLst>
                <a:ea typeface="楷体_GB2312" pitchFamily="49" charset="-122"/>
              </a:rPr>
              <a:t>停止营业</a:t>
            </a:r>
            <a:endParaRPr lang="zh-CN" altLang="en-US" b="1">
              <a:solidFill>
                <a:schemeClr val="accent2"/>
              </a:solidFill>
              <a:effectLst>
                <a:outerShdw blurRad="38100" dist="38100" dir="2700000" algn="tl">
                  <a:schemeClr val="bg2"/>
                </a:outerShdw>
              </a:effectLst>
              <a:ea typeface="楷体_GB2312" pitchFamily="49" charset="-122"/>
            </a:endParaRPr>
          </a:p>
        </p:txBody>
      </p:sp>
      <p:sp>
        <p:nvSpPr>
          <p:cNvPr id="22575" name=""/>
          <p:cNvSpPr/>
          <p:nvPr/>
        </p:nvSpPr>
        <p:spPr>
          <a:xfrm>
            <a:off x="5105400" y="2057400"/>
            <a:ext cx="838200" cy="5334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CC9900"/>
                </a:solidFill>
                <a:effectLst>
                  <a:outerShdw blurRad="38100" dist="38100" dir="2700000" algn="tl">
                    <a:schemeClr val="bg2"/>
                  </a:outerShdw>
                </a:effectLst>
              </a:rPr>
              <a:t>AVC</a:t>
            </a:r>
            <a:endParaRPr lang="en-US" altLang="zh-CN" b="1">
              <a:solidFill>
                <a:srgbClr val="CC9900"/>
              </a:solidFill>
              <a:effectLst>
                <a:outerShdw blurRad="38100" dist="38100" dir="2700000" algn="tl">
                  <a:schemeClr val="bg2"/>
                </a:outerShdw>
              </a:effectLst>
            </a:endParaRPr>
          </a:p>
        </p:txBody>
      </p:sp>
      <p:sp>
        <p:nvSpPr>
          <p:cNvPr id="22576" name=""/>
          <p:cNvSpPr/>
          <p:nvPr/>
        </p:nvSpPr>
        <p:spPr>
          <a:xfrm>
            <a:off x="685800" y="6248400"/>
            <a:ext cx="7772400" cy="4572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800" b="1">
                <a:effectLst>
                  <a:outerShdw blurRad="38100" dist="38100" dir="2700000" algn="tl">
                    <a:schemeClr val="bg2"/>
                  </a:outerShdw>
                </a:effectLst>
                <a:ea typeface="华文新魏" pitchFamily="2" charset="-122"/>
              </a:rPr>
              <a:t>厂商短期均衡的条件：</a:t>
            </a:r>
            <a:r>
              <a:rPr lang="en-US" altLang="zh-CN" sz="2800" b="1">
                <a:solidFill>
                  <a:srgbClr val="FF0000"/>
                </a:solidFill>
                <a:effectLst>
                  <a:outerShdw blurRad="38100" dist="38100" dir="2700000" algn="tl">
                    <a:schemeClr val="bg2"/>
                  </a:outerShdw>
                </a:effectLst>
                <a:ea typeface="华文新魏" pitchFamily="2" charset="-122"/>
              </a:rPr>
              <a:t>P = SMC </a:t>
            </a:r>
            <a:r>
              <a:rPr lang="zh-CN" altLang="en-US" sz="2800" b="1">
                <a:solidFill>
                  <a:srgbClr val="FF0000"/>
                </a:solidFill>
                <a:effectLst>
                  <a:outerShdw blurRad="38100" dist="38100" dir="2700000" algn="tl">
                    <a:schemeClr val="bg2"/>
                  </a:outerShdw>
                </a:effectLst>
                <a:ea typeface="华文新魏" pitchFamily="2" charset="-122"/>
              </a:rPr>
              <a:t>且 </a:t>
            </a:r>
            <a:r>
              <a:rPr lang="en-US" altLang="zh-CN" sz="2800" b="1">
                <a:solidFill>
                  <a:srgbClr val="FF0000"/>
                </a:solidFill>
                <a:effectLst>
                  <a:outerShdw blurRad="38100" dist="38100" dir="2700000" algn="tl">
                    <a:schemeClr val="bg2"/>
                  </a:outerShdw>
                </a:effectLst>
                <a:ea typeface="华文新魏" pitchFamily="2" charset="-122"/>
              </a:rPr>
              <a:t>AR &gt; AVC</a:t>
            </a:r>
            <a:endParaRPr lang="en-US" altLang="zh-CN" sz="2800" b="1">
              <a:solidFill>
                <a:srgbClr val="FF0000"/>
              </a:solidFill>
              <a:effectLst>
                <a:outerShdw blurRad="38100" dist="38100" dir="2700000" algn="tl">
                  <a:schemeClr val="bg2"/>
                </a:outerShdw>
              </a:effectLst>
              <a:ea typeface="华文新魏" pitchFamily="2" charset="-122"/>
            </a:endParaRPr>
          </a:p>
        </p:txBody>
      </p:sp>
      <p:cxnSp>
        <p:nvCxnSpPr>
          <p:cNvPr id="22577" name=""/>
          <p:cNvCxnSpPr/>
          <p:nvPr/>
        </p:nvCxnSpPr>
        <p:spPr>
          <a:xfrm>
            <a:off x="1066800" y="6019800"/>
            <a:ext cx="6553200" cy="0"/>
          </a:xfrm>
          <a:prstGeom prst="line">
            <a:avLst/>
          </a:prstGeom>
          <a:noFill/>
          <a:ln w="3175">
            <a:solidFill>
              <a:srgbClr val="FF0000"/>
            </a:solidFill>
            <a:miter lim="800000"/>
          </a:ln>
          <a:effectLst>
            <a:prstShdw prst="shdw17" dist="17961" dir="2700000">
              <a:srgbClr val="FF0000">
                <a:gamma/>
                <a:shade val="60000"/>
                <a:invGamma/>
              </a:srgbClr>
            </a:prstShdw>
          </a:effectLst>
        </p:spPr>
      </p:cxnSp>
      <p:sp>
        <p:nvSpPr>
          <p:cNvPr id="22578" name="">
            <a:hlinkClick action="ppaction://noaction" tooltip="本章首页"/>
          </p:cNvPr>
          <p:cNvSpPr/>
          <p:nvPr/>
        </p:nvSpPr>
        <p:spPr>
          <a:xfrm>
            <a:off x="0" y="0"/>
            <a:ext cx="4343400" cy="457200"/>
          </a:xfrm>
          <a:custGeom>
            <a:avLst>
              <a:gd name="adj0" fmla="val 3597"/>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pattFill prst="pct10">
            <a:fgClr>
              <a:srgbClr val="FFFF99"/>
            </a:fgClr>
            <a:bgClr>
              <a:srgbClr val="FFFFFF"/>
            </a:bgClr>
          </a:pattFill>
          <a:ln>
            <a:solidFill>
              <a:srgbClr val="FFCC99"/>
            </a:solidFill>
            <a:miter lim="800000"/>
          </a:ln>
          <a:effectLst/>
        </p:spPr>
        <p:txBody>
          <a:bodyPr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2800" b="1">
                <a:solidFill>
                  <a:schemeClr val="accent2"/>
                </a:solidFill>
                <a:effectLst>
                  <a:outerShdw blurRad="38100" dist="38100" dir="2700000" algn="tl">
                    <a:schemeClr val="bg2"/>
                  </a:outerShdw>
                </a:effectLst>
                <a:ea typeface="华文新魏" pitchFamily="2" charset="-122"/>
              </a:rPr>
              <a:t>完全竞争厂商的短期均衡</a:t>
            </a:r>
            <a:endParaRPr lang="zh-CN" altLang="en-US" sz="2800" b="1">
              <a:solidFill>
                <a:schemeClr val="accent2"/>
              </a:solidFill>
              <a:effectLst>
                <a:outerShdw blurRad="38100" dist="38100" dir="2700000" algn="tl">
                  <a:schemeClr val="bg2"/>
                </a:outerShdw>
              </a:effectLst>
              <a:ea typeface="华文新魏" pitchFamily="2" charset="-122"/>
            </a:endParaRPr>
          </a:p>
        </p:txBody>
      </p:sp>
      <p:sp>
        <p:nvSpPr>
          <p:cNvPr id="22579" name="Date Placeholder 1"/>
          <p:cNvSpPr>
            <a:spLocks noGrp="1"/>
          </p:cNvSpPr>
          <p:nvPr>
            <p:ph type="dt" sz="half"/>
          </p:nvPr>
        </p:nvSpPr>
        <p:spPr/>
        <p:txBody>
          <a:bodyPr/>
          <a:lstStyle/>
          <a:p>
            <a:pPr lvl="0"/>
            <a:endParaRPr kumimoji="0" lang="zh-CN" altLang="en-US" sz="1400"/>
          </a:p>
        </p:txBody>
      </p:sp>
      <p:sp>
        <p:nvSpPr>
          <p:cNvPr id="22580" name="Footer Placeholder 2"/>
          <p:cNvSpPr>
            <a:spLocks noGrp="1"/>
          </p:cNvSpPr>
          <p:nvPr>
            <p:ph type="ftr" sz="quarter" idx="1"/>
          </p:nvPr>
        </p:nvSpPr>
        <p:spPr/>
        <p:txBody>
          <a:bodyPr/>
          <a:lstStyle/>
          <a:p>
            <a:pPr lvl="0" algn="ctr"/>
            <a:fld id="{DD2156F2-C812-403E-A4E7-41159AC3D7A9}" type="footer">
              <a:rPr kumimoji="0" lang="zh-CN" altLang="en-US" sz="1400"/>
              <a:t/>
            </a:fld>
            <a:endParaRPr kumimoji="0" lang="zh-CN" altLang="en-US" sz="1400"/>
          </a:p>
        </p:txBody>
      </p:sp>
      <p:sp>
        <p:nvSpPr>
          <p:cNvPr id="22581" name="TextBox 22580"/>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完全竞争市场(2)(3)共46页，您现在浏览的是第12页!</a:t>
            </a:r>
          </a:p>
        </p:txBody>
      </p:sp>
    </p:spTree>
  </p:cSld>
  <p:clrMapOvr>
    <a:masterClrMapping/>
  </p:clrMapOvr>
  <p:transition spd="slow">
    <p:cover dir="d"/>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
          <p:cNvSpPr/>
          <p:nvPr/>
        </p:nvSpPr>
        <p:spPr>
          <a:xfrm>
            <a:off x="4572000" y="1066800"/>
            <a:ext cx="4191000" cy="4114800"/>
          </a:xfrm>
          <a:prstGeom prst="rect">
            <a:avLst/>
          </a:prstGeom>
          <a:noFill/>
          <a:ln w="38100">
            <a:pattFill prst="pct25">
              <a:fgClr>
                <a:srgbClr val="FF0000"/>
              </a:fgClr>
              <a:bgClr>
                <a:srgbClr val="FFFFFF"/>
              </a:bgClr>
            </a:patt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3555" name=""/>
          <p:cNvSpPr/>
          <p:nvPr/>
        </p:nvSpPr>
        <p:spPr>
          <a:xfrm>
            <a:off x="533400" y="1066800"/>
            <a:ext cx="4038600" cy="4114800"/>
          </a:xfrm>
          <a:prstGeom prst="rect">
            <a:avLst/>
          </a:prstGeom>
          <a:noFill/>
          <a:ln w="38100">
            <a:pattFill prst="pct25">
              <a:fgClr>
                <a:srgbClr val="CC6600"/>
              </a:fgClr>
              <a:bgClr>
                <a:srgbClr val="FFFFFF"/>
              </a:bgClr>
            </a:patt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23556" name=""/>
          <p:cNvCxnSpPr/>
          <p:nvPr/>
        </p:nvCxnSpPr>
        <p:spPr>
          <a:xfrm flipH="1" flipV="1">
            <a:off x="993775" y="1670050"/>
            <a:ext cx="0" cy="2679700"/>
          </a:xfrm>
          <a:prstGeom prst="line">
            <a:avLst/>
          </a:prstGeom>
          <a:noFill/>
          <a:ln w="28575">
            <a:solidFill>
              <a:schemeClr val="tx1"/>
            </a:solidFill>
            <a:miter lim="800000"/>
            <a:tailEnd type="triangle"/>
          </a:ln>
          <a:effectLst/>
        </p:spPr>
      </p:cxnSp>
      <p:sp>
        <p:nvSpPr>
          <p:cNvPr id="23557" name=""/>
          <p:cNvSpPr/>
          <p:nvPr/>
        </p:nvSpPr>
        <p:spPr>
          <a:xfrm>
            <a:off x="657225" y="1570038"/>
            <a:ext cx="239712" cy="24765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cxnSp>
        <p:nvCxnSpPr>
          <p:cNvPr id="23558" name=""/>
          <p:cNvCxnSpPr/>
          <p:nvPr/>
        </p:nvCxnSpPr>
        <p:spPr>
          <a:xfrm>
            <a:off x="993775" y="4349750"/>
            <a:ext cx="3357562" cy="0"/>
          </a:xfrm>
          <a:prstGeom prst="line">
            <a:avLst/>
          </a:prstGeom>
          <a:noFill/>
          <a:ln w="28575">
            <a:solidFill>
              <a:schemeClr val="tx1"/>
            </a:solidFill>
            <a:miter lim="800000"/>
            <a:tailEnd type="triangle"/>
          </a:ln>
          <a:effectLst/>
        </p:spPr>
      </p:cxnSp>
      <p:sp>
        <p:nvSpPr>
          <p:cNvPr id="23559" name=""/>
          <p:cNvSpPr/>
          <p:nvPr/>
        </p:nvSpPr>
        <p:spPr>
          <a:xfrm>
            <a:off x="4159250" y="4400550"/>
            <a:ext cx="336550" cy="198438"/>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23560" name=""/>
          <p:cNvSpPr/>
          <p:nvPr/>
        </p:nvSpPr>
        <p:spPr>
          <a:xfrm>
            <a:off x="754062" y="4349750"/>
            <a:ext cx="334962" cy="198438"/>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sp>
        <p:nvSpPr>
          <p:cNvPr id="23561" name=""/>
          <p:cNvSpPr/>
          <p:nvPr/>
        </p:nvSpPr>
        <p:spPr>
          <a:xfrm>
            <a:off x="3632200" y="1719262"/>
            <a:ext cx="527050" cy="347662"/>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SAC</a:t>
            </a:r>
            <a:endParaRPr lang="en-US" altLang="zh-CN" b="1">
              <a:effectLst>
                <a:outerShdw blurRad="38100" dist="38100" dir="2700000" algn="tl">
                  <a:schemeClr val="bg2"/>
                </a:outerShdw>
              </a:effectLst>
            </a:endParaRPr>
          </a:p>
        </p:txBody>
      </p:sp>
      <p:sp>
        <p:nvSpPr>
          <p:cNvPr id="23562" name=""/>
          <p:cNvSpPr/>
          <p:nvPr/>
        </p:nvSpPr>
        <p:spPr>
          <a:xfrm>
            <a:off x="2720975" y="1371600"/>
            <a:ext cx="527050" cy="347662"/>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SMC</a:t>
            </a:r>
            <a:endParaRPr lang="en-US" altLang="zh-CN" b="1">
              <a:effectLst>
                <a:outerShdw blurRad="38100" dist="38100" dir="2700000" algn="tl">
                  <a:schemeClr val="bg2"/>
                </a:outerShdw>
              </a:effectLst>
            </a:endParaRPr>
          </a:p>
        </p:txBody>
      </p:sp>
      <p:sp>
        <p:nvSpPr>
          <p:cNvPr id="23563" name=""/>
          <p:cNvSpPr/>
          <p:nvPr/>
        </p:nvSpPr>
        <p:spPr>
          <a:xfrm>
            <a:off x="609600" y="2314575"/>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P</a:t>
            </a:r>
            <a:r>
              <a:rPr lang="en-US" altLang="zh-CN" sz="1000" b="1">
                <a:effectLst>
                  <a:outerShdw blurRad="38100" dist="38100" dir="2700000" algn="tl">
                    <a:schemeClr val="bg2"/>
                  </a:outerShdw>
                </a:effectLst>
              </a:rPr>
              <a:t>0</a:t>
            </a:r>
            <a:endParaRPr lang="en-US" altLang="zh-CN" sz="1000" b="1">
              <a:effectLst>
                <a:outerShdw blurRad="38100" dist="38100" dir="2700000" algn="tl">
                  <a:schemeClr val="bg2"/>
                </a:outerShdw>
              </a:effectLst>
            </a:endParaRPr>
          </a:p>
        </p:txBody>
      </p:sp>
      <p:cxnSp>
        <p:nvCxnSpPr>
          <p:cNvPr id="23564" name=""/>
          <p:cNvCxnSpPr/>
          <p:nvPr/>
        </p:nvCxnSpPr>
        <p:spPr>
          <a:xfrm>
            <a:off x="993775" y="2463800"/>
            <a:ext cx="2830512" cy="0"/>
          </a:xfrm>
          <a:prstGeom prst="line">
            <a:avLst/>
          </a:prstGeom>
          <a:noFill/>
          <a:ln>
            <a:solidFill>
              <a:srgbClr val="FF7F7F"/>
            </a:solidFill>
            <a:miter lim="800000"/>
          </a:ln>
        </p:spPr>
      </p:cxnSp>
      <p:cxnSp>
        <p:nvCxnSpPr>
          <p:cNvPr id="23565" name=""/>
          <p:cNvCxnSpPr/>
          <p:nvPr/>
        </p:nvCxnSpPr>
        <p:spPr>
          <a:xfrm flipH="1">
            <a:off x="2863850" y="2463800"/>
            <a:ext cx="0" cy="1885950"/>
          </a:xfrm>
          <a:prstGeom prst="line">
            <a:avLst/>
          </a:prstGeom>
          <a:noFill/>
          <a:ln cap="rnd">
            <a:solidFill>
              <a:schemeClr val="tx1"/>
            </a:solidFill>
            <a:prstDash val="sysDot"/>
            <a:miter lim="800000"/>
          </a:ln>
        </p:spPr>
      </p:cxnSp>
      <p:sp>
        <p:nvSpPr>
          <p:cNvPr id="23566" name=""/>
          <p:cNvSpPr/>
          <p:nvPr/>
        </p:nvSpPr>
        <p:spPr>
          <a:xfrm>
            <a:off x="2884488" y="4449762"/>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600" b="1">
                <a:effectLst>
                  <a:outerShdw blurRad="38100" dist="38100" dir="2700000" algn="tl">
                    <a:schemeClr val="bg2"/>
                  </a:outerShdw>
                </a:effectLst>
              </a:rPr>
              <a:t>Q</a:t>
            </a:r>
            <a:r>
              <a:rPr lang="en-US" altLang="zh-CN" sz="1600" b="1" baseline="-25000">
                <a:effectLst>
                  <a:outerShdw blurRad="38100" dist="38100" dir="2700000" algn="tl">
                    <a:schemeClr val="bg2"/>
                  </a:outerShdw>
                </a:effectLst>
              </a:rPr>
              <a:t>0</a:t>
            </a:r>
            <a:endParaRPr lang="en-US" altLang="zh-CN" sz="1600" b="1">
              <a:effectLst>
                <a:outerShdw blurRad="38100" dist="38100" dir="2700000" algn="tl">
                  <a:schemeClr val="bg2"/>
                </a:outerShdw>
              </a:effectLst>
            </a:endParaRPr>
          </a:p>
        </p:txBody>
      </p:sp>
      <p:sp>
        <p:nvSpPr>
          <p:cNvPr id="23567" name=""/>
          <p:cNvSpPr/>
          <p:nvPr/>
        </p:nvSpPr>
        <p:spPr>
          <a:xfrm>
            <a:off x="609600" y="3059112"/>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P</a:t>
            </a:r>
            <a:r>
              <a:rPr lang="en-US" altLang="zh-CN" sz="1000" b="1">
                <a:effectLst>
                  <a:outerShdw blurRad="38100" dist="38100" dir="2700000" algn="tl">
                    <a:schemeClr val="bg2"/>
                  </a:outerShdw>
                </a:effectLst>
              </a:rPr>
              <a:t>1</a:t>
            </a:r>
            <a:endParaRPr lang="en-US" altLang="zh-CN" sz="1000" b="1">
              <a:effectLst>
                <a:outerShdw blurRad="38100" dist="38100" dir="2700000" algn="tl">
                  <a:schemeClr val="bg2"/>
                </a:outerShdw>
              </a:effectLst>
            </a:endParaRPr>
          </a:p>
        </p:txBody>
      </p:sp>
      <p:cxnSp>
        <p:nvCxnSpPr>
          <p:cNvPr id="23568" name=""/>
          <p:cNvCxnSpPr/>
          <p:nvPr/>
        </p:nvCxnSpPr>
        <p:spPr>
          <a:xfrm>
            <a:off x="993775" y="3159125"/>
            <a:ext cx="2830512" cy="0"/>
          </a:xfrm>
          <a:prstGeom prst="line">
            <a:avLst/>
          </a:prstGeom>
          <a:noFill/>
          <a:ln>
            <a:solidFill>
              <a:srgbClr val="FF7F7F"/>
            </a:solidFill>
            <a:miter lim="800000"/>
          </a:ln>
        </p:spPr>
      </p:cxnSp>
      <p:cxnSp>
        <p:nvCxnSpPr>
          <p:cNvPr id="23569" name=""/>
          <p:cNvCxnSpPr/>
          <p:nvPr/>
        </p:nvCxnSpPr>
        <p:spPr>
          <a:xfrm flipH="1">
            <a:off x="2624138" y="3159125"/>
            <a:ext cx="0" cy="1190625"/>
          </a:xfrm>
          <a:prstGeom prst="line">
            <a:avLst/>
          </a:prstGeom>
          <a:noFill/>
          <a:ln cap="rnd">
            <a:solidFill>
              <a:schemeClr val="tx1"/>
            </a:solidFill>
            <a:prstDash val="sysDot"/>
            <a:miter lim="800000"/>
          </a:ln>
        </p:spPr>
      </p:cxnSp>
      <p:sp>
        <p:nvSpPr>
          <p:cNvPr id="23570" name=""/>
          <p:cNvSpPr/>
          <p:nvPr/>
        </p:nvSpPr>
        <p:spPr>
          <a:xfrm>
            <a:off x="2579688" y="4449762"/>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600" b="1">
                <a:effectLst>
                  <a:outerShdw blurRad="38100" dist="38100" dir="2700000" algn="tl">
                    <a:schemeClr val="bg2"/>
                  </a:outerShdw>
                </a:effectLst>
              </a:rPr>
              <a:t>Q</a:t>
            </a:r>
            <a:r>
              <a:rPr lang="en-US" altLang="zh-CN" sz="1600" b="1" baseline="-25000">
                <a:effectLst>
                  <a:outerShdw blurRad="38100" dist="38100" dir="2700000" algn="tl">
                    <a:schemeClr val="bg2"/>
                  </a:outerShdw>
                </a:effectLst>
              </a:rPr>
              <a:t>1</a:t>
            </a:r>
            <a:endParaRPr lang="en-US" altLang="zh-CN" sz="1600" b="1">
              <a:effectLst>
                <a:outerShdw blurRad="38100" dist="38100" dir="2700000" algn="tl">
                  <a:schemeClr val="bg2"/>
                </a:outerShdw>
              </a:effectLst>
            </a:endParaRPr>
          </a:p>
        </p:txBody>
      </p:sp>
      <p:sp>
        <p:nvSpPr>
          <p:cNvPr id="23571" name=""/>
          <p:cNvSpPr/>
          <p:nvPr/>
        </p:nvSpPr>
        <p:spPr>
          <a:xfrm>
            <a:off x="609600" y="3257550"/>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P</a:t>
            </a:r>
            <a:r>
              <a:rPr lang="en-US" altLang="zh-CN" sz="1000" b="1">
                <a:effectLst>
                  <a:outerShdw blurRad="38100" dist="38100" dir="2700000" algn="tl">
                    <a:schemeClr val="bg2"/>
                  </a:outerShdw>
                </a:effectLst>
              </a:rPr>
              <a:t>2</a:t>
            </a:r>
            <a:endParaRPr lang="en-US" altLang="zh-CN" sz="1000" b="1">
              <a:effectLst>
                <a:outerShdw blurRad="38100" dist="38100" dir="2700000" algn="tl">
                  <a:schemeClr val="bg2"/>
                </a:outerShdw>
              </a:effectLst>
            </a:endParaRPr>
          </a:p>
        </p:txBody>
      </p:sp>
      <p:cxnSp>
        <p:nvCxnSpPr>
          <p:cNvPr id="23572" name=""/>
          <p:cNvCxnSpPr/>
          <p:nvPr/>
        </p:nvCxnSpPr>
        <p:spPr>
          <a:xfrm>
            <a:off x="993775" y="3357562"/>
            <a:ext cx="2830512" cy="0"/>
          </a:xfrm>
          <a:prstGeom prst="line">
            <a:avLst/>
          </a:prstGeom>
          <a:noFill/>
          <a:ln>
            <a:solidFill>
              <a:srgbClr val="FF7F7F"/>
            </a:solidFill>
            <a:miter lim="800000"/>
          </a:ln>
        </p:spPr>
      </p:cxnSp>
      <p:cxnSp>
        <p:nvCxnSpPr>
          <p:cNvPr id="23573" name=""/>
          <p:cNvCxnSpPr/>
          <p:nvPr/>
        </p:nvCxnSpPr>
        <p:spPr>
          <a:xfrm flipH="1">
            <a:off x="2528888" y="3357562"/>
            <a:ext cx="0" cy="992188"/>
          </a:xfrm>
          <a:prstGeom prst="line">
            <a:avLst/>
          </a:prstGeom>
          <a:noFill/>
          <a:ln cap="rnd">
            <a:solidFill>
              <a:schemeClr val="tx1"/>
            </a:solidFill>
            <a:prstDash val="sysDot"/>
            <a:miter lim="800000"/>
          </a:ln>
        </p:spPr>
      </p:cxnSp>
      <p:sp>
        <p:nvSpPr>
          <p:cNvPr id="23574" name=""/>
          <p:cNvSpPr/>
          <p:nvPr/>
        </p:nvSpPr>
        <p:spPr>
          <a:xfrm>
            <a:off x="2362200" y="4449762"/>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600" b="1">
                <a:effectLst>
                  <a:outerShdw blurRad="38100" dist="38100" dir="2700000" algn="tl">
                    <a:schemeClr val="bg2"/>
                  </a:outerShdw>
                </a:effectLst>
              </a:rPr>
              <a:t>Q</a:t>
            </a:r>
            <a:r>
              <a:rPr lang="en-US" altLang="zh-CN" sz="1600" b="1" baseline="-25000">
                <a:effectLst>
                  <a:outerShdw blurRad="38100" dist="38100" dir="2700000" algn="tl">
                    <a:schemeClr val="bg2"/>
                  </a:outerShdw>
                </a:effectLst>
              </a:rPr>
              <a:t>2</a:t>
            </a:r>
            <a:endParaRPr lang="en-US" altLang="zh-CN" sz="1600" b="1" baseline="-25000">
              <a:effectLst>
                <a:outerShdw blurRad="38100" dist="38100" dir="2700000" algn="tl">
                  <a:schemeClr val="bg2"/>
                </a:outerShdw>
              </a:effectLst>
            </a:endParaRPr>
          </a:p>
        </p:txBody>
      </p:sp>
      <p:cxnSp>
        <p:nvCxnSpPr>
          <p:cNvPr id="23575" name=""/>
          <p:cNvCxnSpPr/>
          <p:nvPr/>
        </p:nvCxnSpPr>
        <p:spPr>
          <a:xfrm flipH="1">
            <a:off x="2289175" y="3556000"/>
            <a:ext cx="0" cy="793750"/>
          </a:xfrm>
          <a:prstGeom prst="line">
            <a:avLst/>
          </a:prstGeom>
          <a:noFill/>
          <a:ln cap="rnd">
            <a:solidFill>
              <a:schemeClr val="tx1"/>
            </a:solidFill>
            <a:prstDash val="sysDot"/>
            <a:miter lim="800000"/>
          </a:ln>
        </p:spPr>
      </p:cxnSp>
      <p:sp>
        <p:nvSpPr>
          <p:cNvPr id="23576" name=""/>
          <p:cNvSpPr/>
          <p:nvPr/>
        </p:nvSpPr>
        <p:spPr>
          <a:xfrm>
            <a:off x="609600" y="3506788"/>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P</a:t>
            </a:r>
            <a:r>
              <a:rPr lang="en-US" altLang="zh-CN" sz="1000" b="1">
                <a:effectLst>
                  <a:outerShdw blurRad="38100" dist="38100" dir="2700000" algn="tl">
                    <a:schemeClr val="bg2"/>
                  </a:outerShdw>
                </a:effectLst>
              </a:rPr>
              <a:t>3</a:t>
            </a:r>
            <a:endParaRPr lang="en-US" altLang="zh-CN" sz="1000" b="1">
              <a:effectLst>
                <a:outerShdw blurRad="38100" dist="38100" dir="2700000" algn="tl">
                  <a:schemeClr val="bg2"/>
                </a:outerShdw>
              </a:effectLst>
            </a:endParaRPr>
          </a:p>
        </p:txBody>
      </p:sp>
      <p:cxnSp>
        <p:nvCxnSpPr>
          <p:cNvPr id="23577" name=""/>
          <p:cNvCxnSpPr/>
          <p:nvPr/>
        </p:nvCxnSpPr>
        <p:spPr>
          <a:xfrm>
            <a:off x="993775" y="3556000"/>
            <a:ext cx="2830512" cy="0"/>
          </a:xfrm>
          <a:prstGeom prst="line">
            <a:avLst/>
          </a:prstGeom>
          <a:noFill/>
          <a:ln>
            <a:solidFill>
              <a:srgbClr val="FF7F7F"/>
            </a:solidFill>
            <a:miter lim="800000"/>
          </a:ln>
        </p:spPr>
      </p:cxnSp>
      <p:sp>
        <p:nvSpPr>
          <p:cNvPr id="23578" name=""/>
          <p:cNvSpPr/>
          <p:nvPr/>
        </p:nvSpPr>
        <p:spPr>
          <a:xfrm>
            <a:off x="2122488" y="4449762"/>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600" b="1">
                <a:effectLst>
                  <a:outerShdw blurRad="38100" dist="38100" dir="2700000" algn="tl">
                    <a:schemeClr val="bg2"/>
                  </a:outerShdw>
                </a:effectLst>
              </a:rPr>
              <a:t>Q</a:t>
            </a:r>
            <a:r>
              <a:rPr lang="en-US" altLang="zh-CN" sz="1600" b="1" baseline="-25000">
                <a:effectLst>
                  <a:outerShdw blurRad="38100" dist="38100" dir="2700000" algn="tl">
                    <a:schemeClr val="bg2"/>
                  </a:outerShdw>
                </a:effectLst>
              </a:rPr>
              <a:t>3</a:t>
            </a:r>
            <a:endParaRPr lang="en-US" altLang="zh-CN" sz="1600" b="1">
              <a:effectLst>
                <a:outerShdw blurRad="38100" dist="38100" dir="2700000" algn="tl">
                  <a:schemeClr val="bg2"/>
                </a:outerShdw>
              </a:effectLst>
            </a:endParaRPr>
          </a:p>
        </p:txBody>
      </p:sp>
      <p:sp>
        <p:nvSpPr>
          <p:cNvPr id="23579" name=""/>
          <p:cNvSpPr/>
          <p:nvPr/>
        </p:nvSpPr>
        <p:spPr>
          <a:xfrm>
            <a:off x="1460500" y="2178050"/>
            <a:ext cx="2219325" cy="1000125"/>
          </a:xfrm>
          <a:custGeom>
            <a:rect l="l" t="t" r="r" b="b"/>
            <a:pathLst>
              <a:path w="1398" h="630">
                <a:moveTo>
                  <a:pt x="0" y="0"/>
                </a:moveTo>
                <a:cubicBezTo>
                  <a:pt x="31" y="55"/>
                  <a:pt x="98" y="234"/>
                  <a:pt x="192" y="332"/>
                </a:cubicBezTo>
                <a:cubicBezTo>
                  <a:pt x="286" y="430"/>
                  <a:pt x="444" y="546"/>
                  <a:pt x="564" y="588"/>
                </a:cubicBezTo>
                <a:cubicBezTo>
                  <a:pt x="684" y="630"/>
                  <a:pt x="805" y="627"/>
                  <a:pt x="915" y="586"/>
                </a:cubicBezTo>
                <a:cubicBezTo>
                  <a:pt x="1025" y="545"/>
                  <a:pt x="1144" y="438"/>
                  <a:pt x="1224" y="344"/>
                </a:cubicBezTo>
                <a:cubicBezTo>
                  <a:pt x="1304" y="250"/>
                  <a:pt x="1362" y="90"/>
                  <a:pt x="1398" y="23"/>
                </a:cubicBezTo>
              </a:path>
            </a:pathLst>
          </a:custGeom>
          <a:noFill/>
          <a:ln w="28575" cap="flat" cmpd="sng">
            <a:solidFill>
              <a:schemeClr val="accent2"/>
            </a:solidFill>
            <a:prstDash val="solid"/>
            <a:miter lim="800000"/>
            <a:headEnd type="none" w="med" len="med"/>
            <a:tailEnd type="none" w="med" len="med"/>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3580" name=""/>
          <p:cNvSpPr/>
          <p:nvPr/>
        </p:nvSpPr>
        <p:spPr>
          <a:xfrm>
            <a:off x="1447800" y="1828800"/>
            <a:ext cx="1544638" cy="1801812"/>
          </a:xfrm>
          <a:custGeom>
            <a:rect l="l" t="t" r="r" b="b"/>
            <a:pathLst>
              <a:path w="973" h="1135">
                <a:moveTo>
                  <a:pt x="0" y="943"/>
                </a:moveTo>
                <a:cubicBezTo>
                  <a:pt x="31" y="966"/>
                  <a:pt x="117" y="1052"/>
                  <a:pt x="188" y="1083"/>
                </a:cubicBezTo>
                <a:cubicBezTo>
                  <a:pt x="259" y="1114"/>
                  <a:pt x="352" y="1135"/>
                  <a:pt x="424" y="1131"/>
                </a:cubicBezTo>
                <a:cubicBezTo>
                  <a:pt x="496" y="1127"/>
                  <a:pt x="569" y="1097"/>
                  <a:pt x="620" y="1059"/>
                </a:cubicBezTo>
                <a:cubicBezTo>
                  <a:pt x="671" y="1021"/>
                  <a:pt x="696" y="964"/>
                  <a:pt x="732" y="903"/>
                </a:cubicBezTo>
                <a:cubicBezTo>
                  <a:pt x="768" y="842"/>
                  <a:pt x="806" y="778"/>
                  <a:pt x="836" y="695"/>
                </a:cubicBezTo>
                <a:cubicBezTo>
                  <a:pt x="866" y="612"/>
                  <a:pt x="890" y="523"/>
                  <a:pt x="913" y="407"/>
                </a:cubicBezTo>
                <a:cubicBezTo>
                  <a:pt x="936" y="291"/>
                  <a:pt x="955" y="143"/>
                  <a:pt x="973" y="0"/>
                </a:cubicBezTo>
              </a:path>
            </a:pathLst>
          </a:custGeom>
          <a:noFill/>
          <a:ln w="28575" cap="flat" cmpd="sng">
            <a:solidFill>
              <a:schemeClr val="tx1"/>
            </a:solidFill>
            <a:prstDash val="solid"/>
            <a:miter lim="800000"/>
            <a:headEnd type="none" w="med" len="med"/>
            <a:tailEnd type="none" w="med" len="med"/>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3581" name=""/>
          <p:cNvSpPr/>
          <p:nvPr/>
        </p:nvSpPr>
        <p:spPr>
          <a:xfrm>
            <a:off x="1600200" y="2590800"/>
            <a:ext cx="2054225" cy="952500"/>
          </a:xfrm>
          <a:custGeom>
            <a:rect l="l" t="t" r="r" b="b"/>
            <a:pathLst>
              <a:path w="1294" h="600">
                <a:moveTo>
                  <a:pt x="0" y="346"/>
                </a:moveTo>
                <a:cubicBezTo>
                  <a:pt x="23" y="372"/>
                  <a:pt x="87" y="461"/>
                  <a:pt x="146" y="500"/>
                </a:cubicBezTo>
                <a:cubicBezTo>
                  <a:pt x="205" y="539"/>
                  <a:pt x="276" y="570"/>
                  <a:pt x="356" y="582"/>
                </a:cubicBezTo>
                <a:cubicBezTo>
                  <a:pt x="436" y="594"/>
                  <a:pt x="517" y="600"/>
                  <a:pt x="624" y="574"/>
                </a:cubicBezTo>
                <a:cubicBezTo>
                  <a:pt x="731" y="548"/>
                  <a:pt x="905" y="485"/>
                  <a:pt x="1000" y="426"/>
                </a:cubicBezTo>
                <a:cubicBezTo>
                  <a:pt x="1095" y="367"/>
                  <a:pt x="1143" y="293"/>
                  <a:pt x="1192" y="222"/>
                </a:cubicBezTo>
                <a:cubicBezTo>
                  <a:pt x="1241" y="151"/>
                  <a:pt x="1273" y="46"/>
                  <a:pt x="1294" y="0"/>
                </a:cubicBezTo>
              </a:path>
            </a:pathLst>
          </a:custGeom>
          <a:noFill/>
          <a:ln w="28575" cap="flat" cmpd="sng">
            <a:solidFill>
              <a:srgbClr val="00FF00"/>
            </a:solidFill>
            <a:prstDash val="solid"/>
            <a:miter lim="800000"/>
            <a:headEnd type="none" w="med" len="med"/>
            <a:tailEnd type="none" w="med" len="med"/>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3582" name=""/>
          <p:cNvSpPr/>
          <p:nvPr/>
        </p:nvSpPr>
        <p:spPr>
          <a:xfrm>
            <a:off x="3738562" y="2513012"/>
            <a:ext cx="528638" cy="347662"/>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effectLst>
                  <a:outerShdw blurRad="38100" dist="38100" dir="2700000" algn="tl">
                    <a:schemeClr val="bg2"/>
                  </a:outerShdw>
                </a:effectLst>
              </a:rPr>
              <a:t>AVC</a:t>
            </a:r>
            <a:endParaRPr lang="en-US" altLang="zh-CN" b="1">
              <a:effectLst>
                <a:outerShdw blurRad="38100" dist="38100" dir="2700000" algn="tl">
                  <a:schemeClr val="bg2"/>
                </a:outerShdw>
              </a:effectLst>
            </a:endParaRPr>
          </a:p>
        </p:txBody>
      </p:sp>
      <p:cxnSp>
        <p:nvCxnSpPr>
          <p:cNvPr id="23583" name=""/>
          <p:cNvCxnSpPr/>
          <p:nvPr/>
        </p:nvCxnSpPr>
        <p:spPr>
          <a:xfrm flipH="1" flipV="1">
            <a:off x="5260975" y="1689100"/>
            <a:ext cx="0" cy="2679700"/>
          </a:xfrm>
          <a:prstGeom prst="line">
            <a:avLst/>
          </a:prstGeom>
          <a:noFill/>
          <a:ln>
            <a:solidFill>
              <a:schemeClr val="tx1"/>
            </a:solidFill>
            <a:miter lim="800000"/>
            <a:tailEnd type="triangle"/>
          </a:ln>
          <a:effectLst/>
        </p:spPr>
      </p:cxnSp>
      <p:sp>
        <p:nvSpPr>
          <p:cNvPr id="23584" name=""/>
          <p:cNvSpPr/>
          <p:nvPr/>
        </p:nvSpPr>
        <p:spPr>
          <a:xfrm>
            <a:off x="4924425" y="1589088"/>
            <a:ext cx="239712" cy="24765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cxnSp>
        <p:nvCxnSpPr>
          <p:cNvPr id="23585" name=""/>
          <p:cNvCxnSpPr/>
          <p:nvPr/>
        </p:nvCxnSpPr>
        <p:spPr>
          <a:xfrm>
            <a:off x="5260975" y="4368800"/>
            <a:ext cx="3357562" cy="0"/>
          </a:xfrm>
          <a:prstGeom prst="line">
            <a:avLst/>
          </a:prstGeom>
          <a:noFill/>
          <a:ln>
            <a:solidFill>
              <a:schemeClr val="tx1"/>
            </a:solidFill>
            <a:miter lim="800000"/>
            <a:tailEnd type="triangle"/>
          </a:ln>
          <a:effectLst/>
        </p:spPr>
      </p:cxnSp>
      <p:sp>
        <p:nvSpPr>
          <p:cNvPr id="23586" name=""/>
          <p:cNvSpPr/>
          <p:nvPr/>
        </p:nvSpPr>
        <p:spPr>
          <a:xfrm>
            <a:off x="8426450" y="4419600"/>
            <a:ext cx="336550" cy="198438"/>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23587" name=""/>
          <p:cNvSpPr/>
          <p:nvPr/>
        </p:nvSpPr>
        <p:spPr>
          <a:xfrm>
            <a:off x="5021262" y="4368800"/>
            <a:ext cx="334962" cy="198438"/>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sp>
        <p:nvSpPr>
          <p:cNvPr id="23588" name=""/>
          <p:cNvSpPr/>
          <p:nvPr/>
        </p:nvSpPr>
        <p:spPr>
          <a:xfrm>
            <a:off x="4876800" y="2333625"/>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P</a:t>
            </a:r>
            <a:r>
              <a:rPr lang="en-US" altLang="zh-CN" sz="1000" b="1">
                <a:effectLst>
                  <a:outerShdw blurRad="38100" dist="38100" dir="2700000" algn="tl">
                    <a:schemeClr val="bg2"/>
                  </a:outerShdw>
                </a:effectLst>
              </a:rPr>
              <a:t>0</a:t>
            </a:r>
            <a:endParaRPr lang="en-US" altLang="zh-CN" sz="1000" b="1">
              <a:effectLst>
                <a:outerShdw blurRad="38100" dist="38100" dir="2700000" algn="tl">
                  <a:schemeClr val="bg2"/>
                </a:outerShdw>
              </a:effectLst>
            </a:endParaRPr>
          </a:p>
        </p:txBody>
      </p:sp>
      <p:cxnSp>
        <p:nvCxnSpPr>
          <p:cNvPr id="23589" name=""/>
          <p:cNvCxnSpPr/>
          <p:nvPr/>
        </p:nvCxnSpPr>
        <p:spPr>
          <a:xfrm flipH="1">
            <a:off x="7131050" y="2482850"/>
            <a:ext cx="0" cy="1885950"/>
          </a:xfrm>
          <a:prstGeom prst="line">
            <a:avLst/>
          </a:prstGeom>
          <a:noFill/>
          <a:ln cap="rnd">
            <a:solidFill>
              <a:schemeClr val="tx1"/>
            </a:solidFill>
            <a:prstDash val="sysDot"/>
            <a:miter lim="800000"/>
          </a:ln>
        </p:spPr>
      </p:cxnSp>
      <p:sp>
        <p:nvSpPr>
          <p:cNvPr id="23590" name=""/>
          <p:cNvSpPr/>
          <p:nvPr/>
        </p:nvSpPr>
        <p:spPr>
          <a:xfrm>
            <a:off x="7083425" y="4468812"/>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Q</a:t>
            </a:r>
            <a:r>
              <a:rPr lang="en-US" altLang="zh-CN" sz="1000" b="1">
                <a:effectLst>
                  <a:outerShdw blurRad="38100" dist="38100" dir="2700000" algn="tl">
                    <a:schemeClr val="bg2"/>
                  </a:outerShdw>
                </a:effectLst>
              </a:rPr>
              <a:t>0</a:t>
            </a:r>
            <a:endParaRPr lang="en-US" altLang="zh-CN" sz="1000" b="1">
              <a:effectLst>
                <a:outerShdw blurRad="38100" dist="38100" dir="2700000" algn="tl">
                  <a:schemeClr val="bg2"/>
                </a:outerShdw>
              </a:effectLst>
            </a:endParaRPr>
          </a:p>
        </p:txBody>
      </p:sp>
      <p:sp>
        <p:nvSpPr>
          <p:cNvPr id="23591" name=""/>
          <p:cNvSpPr/>
          <p:nvPr/>
        </p:nvSpPr>
        <p:spPr>
          <a:xfrm>
            <a:off x="4876800" y="3078162"/>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P</a:t>
            </a:r>
            <a:r>
              <a:rPr lang="en-US" altLang="zh-CN" sz="1000" b="1">
                <a:effectLst>
                  <a:outerShdw blurRad="38100" dist="38100" dir="2700000" algn="tl">
                    <a:schemeClr val="bg2"/>
                  </a:outerShdw>
                </a:effectLst>
              </a:rPr>
              <a:t>1</a:t>
            </a:r>
            <a:endParaRPr lang="en-US" altLang="zh-CN" sz="1000" b="1">
              <a:effectLst>
                <a:outerShdw blurRad="38100" dist="38100" dir="2700000" algn="tl">
                  <a:schemeClr val="bg2"/>
                </a:outerShdw>
              </a:effectLst>
            </a:endParaRPr>
          </a:p>
        </p:txBody>
      </p:sp>
      <p:cxnSp>
        <p:nvCxnSpPr>
          <p:cNvPr id="23592" name=""/>
          <p:cNvCxnSpPr/>
          <p:nvPr/>
        </p:nvCxnSpPr>
        <p:spPr>
          <a:xfrm flipH="1">
            <a:off x="6891338" y="3178175"/>
            <a:ext cx="0" cy="1190625"/>
          </a:xfrm>
          <a:prstGeom prst="line">
            <a:avLst/>
          </a:prstGeom>
          <a:noFill/>
          <a:ln cap="rnd">
            <a:solidFill>
              <a:schemeClr val="tx1"/>
            </a:solidFill>
            <a:prstDash val="sysDot"/>
            <a:miter lim="800000"/>
          </a:ln>
        </p:spPr>
      </p:cxnSp>
      <p:sp>
        <p:nvSpPr>
          <p:cNvPr id="23593" name=""/>
          <p:cNvSpPr/>
          <p:nvPr/>
        </p:nvSpPr>
        <p:spPr>
          <a:xfrm>
            <a:off x="6843712" y="4468812"/>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Q</a:t>
            </a:r>
            <a:r>
              <a:rPr lang="en-US" altLang="zh-CN" sz="1000" b="1">
                <a:effectLst>
                  <a:outerShdw blurRad="38100" dist="38100" dir="2700000" algn="tl">
                    <a:schemeClr val="bg2"/>
                  </a:outerShdw>
                </a:effectLst>
              </a:rPr>
              <a:t>1</a:t>
            </a:r>
            <a:endParaRPr lang="en-US" altLang="zh-CN" sz="1000" b="1">
              <a:effectLst>
                <a:outerShdw blurRad="38100" dist="38100" dir="2700000" algn="tl">
                  <a:schemeClr val="bg2"/>
                </a:outerShdw>
              </a:effectLst>
            </a:endParaRPr>
          </a:p>
        </p:txBody>
      </p:sp>
      <p:sp>
        <p:nvSpPr>
          <p:cNvPr id="23594" name=""/>
          <p:cNvSpPr/>
          <p:nvPr/>
        </p:nvSpPr>
        <p:spPr>
          <a:xfrm>
            <a:off x="4876800" y="3276600"/>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P</a:t>
            </a:r>
            <a:r>
              <a:rPr lang="en-US" altLang="zh-CN" sz="1000" b="1">
                <a:effectLst>
                  <a:outerShdw blurRad="38100" dist="38100" dir="2700000" algn="tl">
                    <a:schemeClr val="bg2"/>
                  </a:outerShdw>
                </a:effectLst>
              </a:rPr>
              <a:t>2</a:t>
            </a:r>
            <a:endParaRPr lang="en-US" altLang="zh-CN" sz="1000" b="1">
              <a:effectLst>
                <a:outerShdw blurRad="38100" dist="38100" dir="2700000" algn="tl">
                  <a:schemeClr val="bg2"/>
                </a:outerShdw>
              </a:effectLst>
            </a:endParaRPr>
          </a:p>
        </p:txBody>
      </p:sp>
      <p:cxnSp>
        <p:nvCxnSpPr>
          <p:cNvPr id="23595" name=""/>
          <p:cNvCxnSpPr/>
          <p:nvPr/>
        </p:nvCxnSpPr>
        <p:spPr>
          <a:xfrm flipH="1">
            <a:off x="6796088" y="3376612"/>
            <a:ext cx="0" cy="992188"/>
          </a:xfrm>
          <a:prstGeom prst="line">
            <a:avLst/>
          </a:prstGeom>
          <a:noFill/>
          <a:ln cap="rnd">
            <a:solidFill>
              <a:schemeClr val="tx1"/>
            </a:solidFill>
            <a:prstDash val="sysDot"/>
            <a:miter lim="800000"/>
          </a:ln>
        </p:spPr>
      </p:cxnSp>
      <p:sp>
        <p:nvSpPr>
          <p:cNvPr id="23596" name=""/>
          <p:cNvSpPr/>
          <p:nvPr/>
        </p:nvSpPr>
        <p:spPr>
          <a:xfrm>
            <a:off x="6553200" y="4468812"/>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Q</a:t>
            </a:r>
            <a:r>
              <a:rPr lang="en-US" altLang="zh-CN" sz="1000" b="1">
                <a:effectLst>
                  <a:outerShdw blurRad="38100" dist="38100" dir="2700000" algn="tl">
                    <a:schemeClr val="bg2"/>
                  </a:outerShdw>
                </a:effectLst>
              </a:rPr>
              <a:t>2</a:t>
            </a:r>
            <a:endParaRPr lang="en-US" altLang="zh-CN" sz="1000" b="1">
              <a:effectLst>
                <a:outerShdw blurRad="38100" dist="38100" dir="2700000" algn="tl">
                  <a:schemeClr val="bg2"/>
                </a:outerShdw>
              </a:effectLst>
            </a:endParaRPr>
          </a:p>
        </p:txBody>
      </p:sp>
      <p:cxnSp>
        <p:nvCxnSpPr>
          <p:cNvPr id="23597" name=""/>
          <p:cNvCxnSpPr/>
          <p:nvPr/>
        </p:nvCxnSpPr>
        <p:spPr>
          <a:xfrm flipH="1">
            <a:off x="6556375" y="3575050"/>
            <a:ext cx="0" cy="793750"/>
          </a:xfrm>
          <a:prstGeom prst="line">
            <a:avLst/>
          </a:prstGeom>
          <a:noFill/>
          <a:ln cap="rnd">
            <a:solidFill>
              <a:schemeClr val="tx1"/>
            </a:solidFill>
            <a:prstDash val="sysDot"/>
            <a:miter lim="800000"/>
          </a:ln>
        </p:spPr>
      </p:cxnSp>
      <p:sp>
        <p:nvSpPr>
          <p:cNvPr id="23598" name=""/>
          <p:cNvSpPr/>
          <p:nvPr/>
        </p:nvSpPr>
        <p:spPr>
          <a:xfrm>
            <a:off x="4876800" y="3525838"/>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P</a:t>
            </a:r>
            <a:r>
              <a:rPr lang="en-US" altLang="zh-CN" sz="1000" b="1">
                <a:effectLst>
                  <a:outerShdw blurRad="38100" dist="38100" dir="2700000" algn="tl">
                    <a:schemeClr val="bg2"/>
                  </a:outerShdw>
                </a:effectLst>
              </a:rPr>
              <a:t>3</a:t>
            </a:r>
            <a:endParaRPr lang="en-US" altLang="zh-CN" sz="1000" b="1">
              <a:effectLst>
                <a:outerShdw blurRad="38100" dist="38100" dir="2700000" algn="tl">
                  <a:schemeClr val="bg2"/>
                </a:outerShdw>
              </a:effectLst>
            </a:endParaRPr>
          </a:p>
        </p:txBody>
      </p:sp>
      <p:sp>
        <p:nvSpPr>
          <p:cNvPr id="23599" name=""/>
          <p:cNvSpPr/>
          <p:nvPr/>
        </p:nvSpPr>
        <p:spPr>
          <a:xfrm>
            <a:off x="6324600" y="4468812"/>
            <a:ext cx="239712" cy="198438"/>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effectLst>
                  <a:outerShdw blurRad="38100" dist="38100" dir="2700000" algn="tl">
                    <a:schemeClr val="bg2"/>
                  </a:outerShdw>
                </a:effectLst>
              </a:rPr>
              <a:t>Q</a:t>
            </a:r>
            <a:r>
              <a:rPr lang="en-US" altLang="zh-CN" sz="1000" b="1">
                <a:effectLst>
                  <a:outerShdw blurRad="38100" dist="38100" dir="2700000" algn="tl">
                    <a:schemeClr val="bg2"/>
                  </a:outerShdw>
                </a:effectLst>
              </a:rPr>
              <a:t>3</a:t>
            </a:r>
            <a:endParaRPr lang="en-US" altLang="zh-CN" sz="1000" b="1">
              <a:effectLst>
                <a:outerShdw blurRad="38100" dist="38100" dir="2700000" algn="tl">
                  <a:schemeClr val="bg2"/>
                </a:outerShdw>
              </a:effectLst>
            </a:endParaRPr>
          </a:p>
        </p:txBody>
      </p:sp>
      <p:sp>
        <p:nvSpPr>
          <p:cNvPr id="23600" name=""/>
          <p:cNvSpPr/>
          <p:nvPr/>
        </p:nvSpPr>
        <p:spPr>
          <a:xfrm>
            <a:off x="6553200" y="2057400"/>
            <a:ext cx="768350" cy="1536700"/>
          </a:xfrm>
          <a:custGeom>
            <a:rect l="l" t="t" r="r" b="b"/>
            <a:pathLst>
              <a:path w="482" h="966">
                <a:moveTo>
                  <a:pt x="0" y="968"/>
                </a:moveTo>
                <a:cubicBezTo>
                  <a:pt x="25" y="943"/>
                  <a:pt x="107" y="865"/>
                  <a:pt x="148" y="816"/>
                </a:cubicBezTo>
                <a:cubicBezTo>
                  <a:pt x="189" y="767"/>
                  <a:pt x="204" y="760"/>
                  <a:pt x="244" y="672"/>
                </a:cubicBezTo>
                <a:cubicBezTo>
                  <a:pt x="284" y="584"/>
                  <a:pt x="348" y="400"/>
                  <a:pt x="388" y="288"/>
                </a:cubicBezTo>
                <a:cubicBezTo>
                  <a:pt x="428" y="176"/>
                  <a:pt x="468" y="48"/>
                  <a:pt x="484" y="0"/>
                </a:cubicBezTo>
              </a:path>
            </a:pathLst>
          </a:custGeom>
          <a:noFill/>
          <a:ln w="28575" cap="flat" cmpd="sng">
            <a:solidFill>
              <a:srgbClr val="FF0000"/>
            </a:solidFill>
            <a:prstDash val="solid"/>
            <a:miter lim="800000"/>
            <a:headEnd type="none" w="med" len="med"/>
            <a:tailEnd type="none" w="med" len="med"/>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3601" name=""/>
          <p:cNvSpPr/>
          <p:nvPr/>
        </p:nvSpPr>
        <p:spPr>
          <a:xfrm>
            <a:off x="7239000" y="1676400"/>
            <a:ext cx="457200" cy="3048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FF0000"/>
                </a:solidFill>
                <a:effectLst>
                  <a:outerShdw blurRad="38100" dist="38100" dir="2700000" algn="tl">
                    <a:schemeClr val="bg2"/>
                  </a:outerShdw>
                </a:effectLst>
              </a:rPr>
              <a:t>S</a:t>
            </a:r>
            <a:endParaRPr lang="en-US" altLang="zh-CN" b="1">
              <a:solidFill>
                <a:srgbClr val="FF0000"/>
              </a:solidFill>
              <a:effectLst>
                <a:outerShdw blurRad="38100" dist="38100" dir="2700000" algn="tl">
                  <a:schemeClr val="bg2"/>
                </a:outerShdw>
              </a:effectLst>
            </a:endParaRPr>
          </a:p>
        </p:txBody>
      </p:sp>
      <p:cxnSp>
        <p:nvCxnSpPr>
          <p:cNvPr id="23602" name=""/>
          <p:cNvCxnSpPr/>
          <p:nvPr/>
        </p:nvCxnSpPr>
        <p:spPr>
          <a:xfrm flipH="1">
            <a:off x="5257800" y="2514600"/>
            <a:ext cx="1905000" cy="0"/>
          </a:xfrm>
          <a:prstGeom prst="line">
            <a:avLst/>
          </a:prstGeom>
          <a:noFill/>
          <a:ln cap="rnd">
            <a:solidFill>
              <a:schemeClr val="tx1"/>
            </a:solidFill>
            <a:prstDash val="sysDot"/>
            <a:miter lim="800000"/>
          </a:ln>
        </p:spPr>
      </p:cxnSp>
      <p:cxnSp>
        <p:nvCxnSpPr>
          <p:cNvPr id="23603" name=""/>
          <p:cNvCxnSpPr/>
          <p:nvPr/>
        </p:nvCxnSpPr>
        <p:spPr>
          <a:xfrm flipH="1">
            <a:off x="5257800" y="3200400"/>
            <a:ext cx="1676400" cy="0"/>
          </a:xfrm>
          <a:prstGeom prst="line">
            <a:avLst/>
          </a:prstGeom>
          <a:noFill/>
          <a:ln cap="rnd">
            <a:solidFill>
              <a:schemeClr val="tx1"/>
            </a:solidFill>
            <a:prstDash val="sysDot"/>
            <a:miter lim="800000"/>
          </a:ln>
        </p:spPr>
      </p:cxnSp>
      <p:cxnSp>
        <p:nvCxnSpPr>
          <p:cNvPr id="23604" name=""/>
          <p:cNvCxnSpPr/>
          <p:nvPr/>
        </p:nvCxnSpPr>
        <p:spPr>
          <a:xfrm flipH="1">
            <a:off x="5257800" y="3352800"/>
            <a:ext cx="1524000" cy="0"/>
          </a:xfrm>
          <a:prstGeom prst="line">
            <a:avLst/>
          </a:prstGeom>
          <a:noFill/>
          <a:ln cap="rnd">
            <a:solidFill>
              <a:schemeClr val="tx1"/>
            </a:solidFill>
            <a:prstDash val="sysDot"/>
            <a:miter lim="800000"/>
          </a:ln>
        </p:spPr>
      </p:cxnSp>
      <p:cxnSp>
        <p:nvCxnSpPr>
          <p:cNvPr id="23605" name=""/>
          <p:cNvCxnSpPr/>
          <p:nvPr/>
        </p:nvCxnSpPr>
        <p:spPr>
          <a:xfrm flipH="1">
            <a:off x="5257800" y="3581400"/>
            <a:ext cx="1295400" cy="0"/>
          </a:xfrm>
          <a:prstGeom prst="line">
            <a:avLst/>
          </a:prstGeom>
          <a:noFill/>
          <a:ln cap="rnd">
            <a:solidFill>
              <a:schemeClr val="tx1"/>
            </a:solidFill>
            <a:prstDash val="sysDot"/>
            <a:miter lim="800000"/>
          </a:ln>
        </p:spPr>
      </p:cxnSp>
      <p:sp>
        <p:nvSpPr>
          <p:cNvPr id="23606" name=""/>
          <p:cNvSpPr/>
          <p:nvPr/>
        </p:nvSpPr>
        <p:spPr>
          <a:xfrm>
            <a:off x="381000" y="5791200"/>
            <a:ext cx="8382000" cy="457200"/>
          </a:xfrm>
          <a:prstGeom prst="rect">
            <a:avLst/>
          </a:prstGeom>
          <a:noFill/>
          <a:ln>
            <a:noFill/>
            <a:miter lim="800000"/>
          </a:ln>
        </p:spPr>
        <p:txBody>
          <a:bodyPr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b="1">
                <a:ea typeface="楷体_GB2312" pitchFamily="49" charset="-122"/>
              </a:rPr>
              <a:t>位于</a:t>
            </a:r>
            <a:r>
              <a:rPr lang="zh-CN" altLang="en-US" b="1">
                <a:solidFill>
                  <a:srgbClr val="008000"/>
                </a:solidFill>
                <a:effectLst>
                  <a:outerShdw blurRad="38100" dist="38100" dir="2700000" algn="tl">
                    <a:schemeClr val="bg2"/>
                  </a:outerShdw>
                </a:effectLst>
                <a:ea typeface="楷体_GB2312" pitchFamily="49" charset="-122"/>
              </a:rPr>
              <a:t>平均变动成本</a:t>
            </a:r>
            <a:r>
              <a:rPr lang="zh-CN" altLang="en-US" b="1">
                <a:ea typeface="楷体_GB2312" pitchFamily="49" charset="-122"/>
              </a:rPr>
              <a:t>曲线</a:t>
            </a:r>
            <a:r>
              <a:rPr lang="zh-CN" altLang="en-US" b="1">
                <a:solidFill>
                  <a:srgbClr val="FF6600"/>
                </a:solidFill>
                <a:effectLst>
                  <a:outerShdw blurRad="38100" dist="38100" dir="2700000" algn="tl">
                    <a:schemeClr val="bg2"/>
                  </a:outerShdw>
                </a:effectLst>
                <a:ea typeface="楷体_GB2312" pitchFamily="49" charset="-122"/>
              </a:rPr>
              <a:t>最低点</a:t>
            </a:r>
            <a:r>
              <a:rPr lang="zh-CN" altLang="en-US" b="1">
                <a:ea typeface="楷体_GB2312" pitchFamily="49" charset="-122"/>
              </a:rPr>
              <a:t>以上的</a:t>
            </a:r>
            <a:r>
              <a:rPr lang="zh-CN" altLang="en-US" b="1">
                <a:solidFill>
                  <a:srgbClr val="CC9900"/>
                </a:solidFill>
                <a:effectLst>
                  <a:outerShdw blurRad="38100" dist="38100" dir="2700000" algn="tl">
                    <a:schemeClr val="bg2"/>
                  </a:outerShdw>
                </a:effectLst>
                <a:ea typeface="楷体_GB2312" pitchFamily="49" charset="-122"/>
              </a:rPr>
              <a:t>短期边际成本曲线</a:t>
            </a:r>
            <a:endParaRPr lang="zh-CN" altLang="en-US" b="1">
              <a:solidFill>
                <a:srgbClr val="CC9900"/>
              </a:solidFill>
              <a:effectLst>
                <a:outerShdw blurRad="38100" dist="38100" dir="2700000" algn="tl">
                  <a:schemeClr val="bg2"/>
                </a:outerShdw>
              </a:effectLst>
              <a:ea typeface="楷体_GB2312" pitchFamily="49" charset="-122"/>
            </a:endParaRPr>
          </a:p>
        </p:txBody>
      </p:sp>
      <p:cxnSp>
        <p:nvCxnSpPr>
          <p:cNvPr id="23607" name=""/>
          <p:cNvCxnSpPr/>
          <p:nvPr/>
        </p:nvCxnSpPr>
        <p:spPr>
          <a:xfrm>
            <a:off x="533400" y="5638800"/>
            <a:ext cx="8001000" cy="0"/>
          </a:xfrm>
          <a:prstGeom prst="line">
            <a:avLst/>
          </a:prstGeom>
          <a:noFill/>
          <a:ln>
            <a:solidFill>
              <a:schemeClr val="hlink"/>
            </a:solidFill>
            <a:miter lim="800000"/>
          </a:ln>
          <a:effectLst>
            <a:prstShdw prst="shdw17" dist="17961" dir="2700000">
              <a:schemeClr val="hlink">
                <a:gamma/>
                <a:shade val="60000"/>
                <a:invGamma/>
              </a:schemeClr>
            </a:prstShdw>
          </a:effectLst>
        </p:spPr>
      </p:cxnSp>
      <p:sp>
        <p:nvSpPr>
          <p:cNvPr id="23608" name="">
            <a:hlinkClick action="ppaction://noaction" tooltip="本章首页"/>
          </p:cNvPr>
          <p:cNvSpPr/>
          <p:nvPr/>
        </p:nvSpPr>
        <p:spPr>
          <a:xfrm>
            <a:off x="0" y="0"/>
            <a:ext cx="5410200" cy="457200"/>
          </a:xfrm>
          <a:custGeom>
            <a:avLst>
              <a:gd name="adj0" fmla="val 3597"/>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pattFill prst="pct10">
            <a:fgClr>
              <a:srgbClr val="FFFF99"/>
            </a:fgClr>
            <a:bgClr>
              <a:srgbClr val="FFFFFF"/>
            </a:bgClr>
          </a:pattFill>
          <a:ln>
            <a:solidFill>
              <a:srgbClr val="FFCC99"/>
            </a:solidFill>
            <a:miter lim="800000"/>
          </a:ln>
          <a:effectLst/>
        </p:spPr>
        <p:txBody>
          <a:bodyPr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2800" b="1">
                <a:solidFill>
                  <a:srgbClr val="CC6600"/>
                </a:solidFill>
                <a:effectLst>
                  <a:outerShdw blurRad="38100" dist="38100" dir="2700000" algn="tl">
                    <a:schemeClr val="bg2"/>
                  </a:outerShdw>
                </a:effectLst>
                <a:ea typeface="华文新魏" pitchFamily="2" charset="-122"/>
              </a:rPr>
              <a:t>完全竞争厂商的短期供给曲线</a:t>
            </a:r>
            <a:endParaRPr lang="zh-CN" altLang="en-US" sz="2800" b="1">
              <a:solidFill>
                <a:srgbClr val="CC6600"/>
              </a:solidFill>
              <a:effectLst>
                <a:outerShdw blurRad="38100" dist="38100" dir="2700000" algn="tl">
                  <a:schemeClr val="bg2"/>
                </a:outerShdw>
              </a:effectLst>
              <a:ea typeface="华文新魏" pitchFamily="2" charset="-122"/>
            </a:endParaRPr>
          </a:p>
        </p:txBody>
      </p:sp>
      <p:pic>
        <p:nvPicPr>
          <p:cNvPr id="23609" name=""/>
          <p:cNvPicPr/>
          <p:nvPr/>
        </p:nvPicPr>
        <p:blipFill>
          <a:blip r:embed="rId2"/>
          <a:stretch>
            <a:fillRect/>
          </a:stretch>
        </p:blipFill>
        <p:spPr>
          <a:xfrm>
            <a:off x="7086600" y="2438400"/>
            <a:ext cx="152400" cy="152400"/>
          </a:xfrm>
          <a:prstGeom prst="rect">
            <a:avLst/>
          </a:prstGeom>
          <a:noFill/>
          <a:ln>
            <a:miter lim="800000"/>
          </a:ln>
        </p:spPr>
      </p:pic>
      <p:pic>
        <p:nvPicPr>
          <p:cNvPr id="23610" name=""/>
          <p:cNvPicPr/>
          <p:nvPr/>
        </p:nvPicPr>
        <p:blipFill>
          <a:blip r:embed="rId2"/>
          <a:stretch>
            <a:fillRect/>
          </a:stretch>
        </p:blipFill>
        <p:spPr>
          <a:xfrm>
            <a:off x="6858000" y="3124200"/>
            <a:ext cx="152400" cy="152400"/>
          </a:xfrm>
          <a:prstGeom prst="rect">
            <a:avLst/>
          </a:prstGeom>
          <a:noFill/>
          <a:ln>
            <a:miter lim="800000"/>
          </a:ln>
        </p:spPr>
      </p:pic>
      <p:pic>
        <p:nvPicPr>
          <p:cNvPr id="23611" name=""/>
          <p:cNvPicPr/>
          <p:nvPr/>
        </p:nvPicPr>
        <p:blipFill>
          <a:blip r:embed="rId2"/>
          <a:stretch>
            <a:fillRect/>
          </a:stretch>
        </p:blipFill>
        <p:spPr>
          <a:xfrm>
            <a:off x="6705600" y="3276600"/>
            <a:ext cx="152400" cy="152400"/>
          </a:xfrm>
          <a:prstGeom prst="rect">
            <a:avLst/>
          </a:prstGeom>
          <a:noFill/>
          <a:ln>
            <a:miter lim="800000"/>
          </a:ln>
        </p:spPr>
      </p:pic>
      <p:pic>
        <p:nvPicPr>
          <p:cNvPr id="23612" name=""/>
          <p:cNvPicPr/>
          <p:nvPr/>
        </p:nvPicPr>
        <p:blipFill>
          <a:blip r:embed="rId2"/>
          <a:stretch>
            <a:fillRect/>
          </a:stretch>
        </p:blipFill>
        <p:spPr>
          <a:xfrm>
            <a:off x="6477000" y="3505200"/>
            <a:ext cx="152400" cy="152400"/>
          </a:xfrm>
          <a:prstGeom prst="rect">
            <a:avLst/>
          </a:prstGeom>
          <a:noFill/>
          <a:ln>
            <a:miter lim="800000"/>
          </a:ln>
        </p:spPr>
      </p:pic>
      <p:sp>
        <p:nvSpPr>
          <p:cNvPr id="23613" name="Date Placeholder 1"/>
          <p:cNvSpPr>
            <a:spLocks noGrp="1"/>
          </p:cNvSpPr>
          <p:nvPr>
            <p:ph type="dt" sz="half"/>
          </p:nvPr>
        </p:nvSpPr>
        <p:spPr/>
        <p:txBody>
          <a:bodyPr/>
          <a:lstStyle/>
          <a:p>
            <a:pPr lvl="0"/>
            <a:endParaRPr kumimoji="0" lang="zh-CN" altLang="en-US" sz="1400"/>
          </a:p>
        </p:txBody>
      </p:sp>
      <p:sp>
        <p:nvSpPr>
          <p:cNvPr id="23614" name="Footer Placeholder 2"/>
          <p:cNvSpPr>
            <a:spLocks noGrp="1"/>
          </p:cNvSpPr>
          <p:nvPr>
            <p:ph type="ftr" sz="quarter" idx="1"/>
          </p:nvPr>
        </p:nvSpPr>
        <p:spPr/>
        <p:txBody>
          <a:bodyPr/>
          <a:lstStyle/>
          <a:p>
            <a:pPr lvl="0" algn="ctr"/>
            <a:fld id="{44474BE5-544C-43C8-9CC9-B8EF25A89970}" type="footer">
              <a:rPr kumimoji="0" lang="zh-CN" altLang="en-US" sz="1400"/>
              <a:t/>
            </a:fld>
            <a:endParaRPr kumimoji="0" lang="zh-CN" altLang="en-US" sz="1400"/>
          </a:p>
        </p:txBody>
      </p:sp>
      <p:sp>
        <p:nvSpPr>
          <p:cNvPr id="23615" name="TextBox 23614"/>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完全竞争市场(2)(3)共46页，您现在浏览的是第13页!</a:t>
            </a:r>
          </a:p>
        </p:txBody>
      </p:sp>
    </p:spTree>
  </p:cSld>
  <p:clrMapOvr>
    <a:masterClrMapping/>
  </p:clrMapOvr>
  <p:transition spd="slow">
    <p:cover dir="d"/>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0" name=""/>
          <p:cNvSpPr/>
          <p:nvPr/>
        </p:nvSpPr>
        <p:spPr>
          <a:xfrm>
            <a:off x="304800" y="457200"/>
            <a:ext cx="8456612" cy="406400"/>
          </a:xfrm>
          <a:prstGeom prst="rect">
            <a:avLst/>
          </a:prstGeom>
          <a:noFill/>
          <a:ln>
            <a:noFill/>
            <a:miter lim="800000"/>
          </a:ln>
        </p:spPr>
        <p:txBody>
          <a:bodyPr anchor="ctr" anchorCtr="0"/>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marL="0" lvl="0" indent="0" algn="ctr"/>
            <a:r>
              <a:rPr lang="zh-CN" altLang="en-US" sz="3600" b="1">
                <a:solidFill>
                  <a:srgbClr val="FF0000"/>
                </a:solidFill>
              </a:rPr>
              <a:t>四、完全竞争市场的短期均衡</a:t>
            </a:r>
            <a:endParaRPr lang="zh-CN" altLang="en-US" sz="3600" b="1">
              <a:solidFill>
                <a:srgbClr val="FF0000"/>
              </a:solidFill>
            </a:endParaRPr>
          </a:p>
        </p:txBody>
      </p:sp>
      <p:graphicFrame>
        <p:nvGraphicFramePr>
          <p:cNvPr id="43011" name=""/>
          <p:cNvGraphicFramePr>
            <a:graphicFrameLocks noChangeAspect="1"/>
          </p:cNvGraphicFramePr>
          <p:nvPr/>
        </p:nvGraphicFramePr>
        <p:xfrm>
          <a:off x="609600" y="2667000"/>
          <a:ext cx="7848600" cy="3894138"/>
        </p:xfrm>
        <a:graphic>
          <a:graphicData uri="http://schemas.openxmlformats.org/presentationml/2006/ole">
            <mc:AlternateContent>
              <mc:Choice xmlns:v="urn:schemas-microsoft-com:vml" Requires="v">
                <p:oleObj spid="_x0000_s1038" name="位图图像" r:id="rId2" progId="Paint.Picture">
                  <p:embed/>
                </p:oleObj>
              </mc:Choice>
              <mc:Fallback>
                <p:oleObj name="位图图像" r:id="rId2" progId="Paint.Picture">
                  <p:embed/>
                  <p:pic>
                    <p:nvPicPr>
                      <p:cNvPr id="0" name="OLE substitute image"/>
                      <p:cNvPicPr/>
                      <p:nvPr/>
                    </p:nvPicPr>
                    <p:blipFill>
                      <a:blip r:embed="rId3"/>
                      <a:stretch>
                        <a:fillRect/>
                      </a:stretch>
                    </p:blipFill>
                    <p:spPr>
                      <a:xfrm>
                        <a:off x="609600" y="2667000"/>
                        <a:ext cx="7848600" cy="3894138"/>
                      </a:xfrm>
                      <a:prstGeom prst="rect">
                        <a:avLst/>
                      </a:prstGeom>
                      <a:noFill/>
                    </p:spPr>
                  </p:pic>
                </p:oleObj>
              </mc:Fallback>
            </mc:AlternateContent>
          </a:graphicData>
        </a:graphic>
      </p:graphicFrame>
      <p:sp>
        <p:nvSpPr>
          <p:cNvPr id="43012" name=""/>
          <p:cNvSpPr/>
          <p:nvPr/>
        </p:nvSpPr>
        <p:spPr>
          <a:xfrm>
            <a:off x="533400" y="1295400"/>
            <a:ext cx="8077200" cy="946150"/>
          </a:xfrm>
          <a:prstGeom prst="rect">
            <a:avLst/>
          </a:prstGeom>
          <a:noFill/>
          <a:ln>
            <a:noFill/>
            <a:miter lim="800000"/>
          </a:ln>
          <a:effectLst/>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just">
              <a:spcBef>
                <a:spcPct val="50000"/>
              </a:spcBef>
            </a:pPr>
            <a:r>
              <a:rPr lang="zh-CN" altLang="en-US" sz="2800" b="1">
                <a:solidFill>
                  <a:srgbClr val="CC3300"/>
                </a:solidFill>
                <a:ea typeface="黑体" pitchFamily="2" charset="-122"/>
              </a:rPr>
              <a:t>        市场的短期均衡</a:t>
            </a:r>
            <a:r>
              <a:rPr lang="zh-CN" altLang="en-US" sz="2800" b="1">
                <a:ea typeface="黑体" pitchFamily="2" charset="-122"/>
              </a:rPr>
              <a:t>是指在短期内市场供给与需求平衡或一致的状态。</a:t>
            </a:r>
            <a:endParaRPr lang="zh-CN" altLang="en-US" sz="2800" b="1">
              <a:ea typeface="黑体" pitchFamily="2" charset="-122"/>
            </a:endParaRPr>
          </a:p>
        </p:txBody>
      </p:sp>
      <p:sp>
        <p:nvSpPr>
          <p:cNvPr id="43013" name="Date Placeholder 1"/>
          <p:cNvSpPr>
            <a:spLocks noGrp="1"/>
          </p:cNvSpPr>
          <p:nvPr>
            <p:ph type="dt" sz="half"/>
          </p:nvPr>
        </p:nvSpPr>
        <p:spPr/>
        <p:txBody>
          <a:bodyPr/>
          <a:lstStyle/>
          <a:p>
            <a:pPr lvl="0"/>
            <a:endParaRPr kumimoji="0" lang="zh-CN" altLang="en-US" sz="1400"/>
          </a:p>
        </p:txBody>
      </p:sp>
      <p:sp>
        <p:nvSpPr>
          <p:cNvPr id="43014" name="Footer Placeholder 2"/>
          <p:cNvSpPr>
            <a:spLocks noGrp="1"/>
          </p:cNvSpPr>
          <p:nvPr>
            <p:ph type="ftr" sz="quarter" idx="1"/>
          </p:nvPr>
        </p:nvSpPr>
        <p:spPr/>
        <p:txBody>
          <a:bodyPr/>
          <a:lstStyle/>
          <a:p>
            <a:pPr lvl="0" algn="ctr"/>
            <a:fld id="{2B99B412-2F37-4F7B-B859-C1906CE28BA0}" type="footer">
              <a:rPr kumimoji="0" lang="zh-CN" altLang="en-US" sz="1400"/>
              <a:t/>
            </a:fld>
            <a:endParaRPr kumimoji="0" lang="zh-CN" altLang="en-US" sz="1400"/>
          </a:p>
        </p:txBody>
      </p:sp>
      <p:sp>
        <p:nvSpPr>
          <p:cNvPr id="43015" name="TextBox 43014"/>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5058" name=""/>
          <p:cNvGraphicFramePr>
            <a:graphicFrameLocks noChangeAspect="1"/>
          </p:cNvGraphicFramePr>
          <p:nvPr/>
        </p:nvGraphicFramePr>
        <p:xfrm>
          <a:off x="228600" y="1524000"/>
          <a:ext cx="4425950" cy="4724400"/>
        </p:xfrm>
        <a:graphic>
          <a:graphicData uri="http://schemas.openxmlformats.org/presentationml/2006/ole">
            <mc:AlternateContent>
              <mc:Choice xmlns:v="urn:schemas-microsoft-com:vml" Requires="v">
                <p:oleObj spid="_x0000_s1039" name="位图图像" r:id="rId2" progId="Paint.Picture">
                  <p:embed/>
                </p:oleObj>
              </mc:Choice>
              <mc:Fallback>
                <p:oleObj name="位图图像" r:id="rId2" progId="Paint.Picture">
                  <p:embed/>
                  <p:pic>
                    <p:nvPicPr>
                      <p:cNvPr id="0" name="OLE substitute image"/>
                      <p:cNvPicPr/>
                      <p:nvPr/>
                    </p:nvPicPr>
                    <p:blipFill>
                      <a:blip r:embed="rId3"/>
                      <a:stretch>
                        <a:fillRect/>
                      </a:stretch>
                    </p:blipFill>
                    <p:spPr>
                      <a:xfrm>
                        <a:off x="228600" y="1524000"/>
                        <a:ext cx="4425950" cy="4724400"/>
                      </a:xfrm>
                      <a:prstGeom prst="rect">
                        <a:avLst/>
                      </a:prstGeom>
                      <a:noFill/>
                    </p:spPr>
                  </p:pic>
                </p:oleObj>
              </mc:Fallback>
            </mc:AlternateContent>
          </a:graphicData>
        </a:graphic>
      </p:graphicFrame>
      <p:graphicFrame>
        <p:nvGraphicFramePr>
          <p:cNvPr id="45059" name=""/>
          <p:cNvGraphicFramePr>
            <a:graphicFrameLocks noChangeAspect="1"/>
          </p:cNvGraphicFramePr>
          <p:nvPr/>
        </p:nvGraphicFramePr>
        <p:xfrm>
          <a:off x="4648200" y="1676400"/>
          <a:ext cx="4187825" cy="4648200"/>
        </p:xfrm>
        <a:graphic>
          <a:graphicData uri="http://schemas.openxmlformats.org/presentationml/2006/ole">
            <mc:AlternateContent>
              <mc:Choice xmlns:v="urn:schemas-microsoft-com:vml" Requires="v">
                <p:oleObj spid="_x0000_s1040" name="BMP 图象" r:id="rId4" progId="Paint.Picture">
                  <p:embed/>
                </p:oleObj>
              </mc:Choice>
              <mc:Fallback>
                <p:oleObj name="BMP 图象" r:id="rId4" progId="Paint.Picture">
                  <p:embed/>
                  <p:pic>
                    <p:nvPicPr>
                      <p:cNvPr id="0" name="OLE substitute image"/>
                      <p:cNvPicPr/>
                      <p:nvPr/>
                    </p:nvPicPr>
                    <p:blipFill>
                      <a:blip r:embed="rId5"/>
                      <a:stretch>
                        <a:fillRect/>
                      </a:stretch>
                    </p:blipFill>
                    <p:spPr>
                      <a:xfrm>
                        <a:off x="4648200" y="1676400"/>
                        <a:ext cx="4187825" cy="4648200"/>
                      </a:xfrm>
                      <a:prstGeom prst="rect">
                        <a:avLst/>
                      </a:prstGeom>
                      <a:noFill/>
                    </p:spPr>
                  </p:pic>
                </p:oleObj>
              </mc:Fallback>
            </mc:AlternateContent>
          </a:graphicData>
        </a:graphic>
      </p:graphicFrame>
      <p:sp>
        <p:nvSpPr>
          <p:cNvPr id="45061" name=""/>
          <p:cNvSpPr/>
          <p:nvPr/>
        </p:nvSpPr>
        <p:spPr>
          <a:xfrm>
            <a:off x="990600" y="381000"/>
            <a:ext cx="4572000" cy="576262"/>
          </a:xfrm>
          <a:prstGeom prst="rect">
            <a:avLst/>
          </a:prstGeom>
          <a:noFill/>
          <a:ln w="57150">
            <a:solidFill>
              <a:srgbClr val="008000"/>
            </a:solid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solidFill>
                  <a:srgbClr val="FF0000"/>
                </a:solidFill>
                <a:effectLst>
                  <a:outerShdw blurRad="38100" dist="38100" dir="2700000" algn="tl">
                    <a:schemeClr val="bg2"/>
                  </a:outerShdw>
                </a:effectLst>
              </a:rPr>
              <a:t>厂商在短期内的生产者剩余</a:t>
            </a:r>
            <a:endParaRPr lang="zh-CN" altLang="en-US" sz="2800" b="1">
              <a:solidFill>
                <a:srgbClr val="FF0000"/>
              </a:solidFill>
              <a:effectLst>
                <a:outerShdw blurRad="38100" dist="38100" dir="2700000" algn="tl">
                  <a:schemeClr val="bg2"/>
                </a:outerShdw>
              </a:effectLst>
            </a:endParaRPr>
          </a:p>
        </p:txBody>
      </p:sp>
      <p:sp>
        <p:nvSpPr>
          <p:cNvPr id="45062" name="Date Placeholder 1"/>
          <p:cNvSpPr>
            <a:spLocks noGrp="1"/>
          </p:cNvSpPr>
          <p:nvPr>
            <p:ph type="dt" sz="half"/>
          </p:nvPr>
        </p:nvSpPr>
        <p:spPr/>
        <p:txBody>
          <a:bodyPr/>
          <a:lstStyle/>
          <a:p>
            <a:pPr lvl="0"/>
            <a:endParaRPr kumimoji="0" lang="zh-CN" altLang="en-US" sz="1400"/>
          </a:p>
        </p:txBody>
      </p:sp>
      <p:sp>
        <p:nvSpPr>
          <p:cNvPr id="45063" name="Footer Placeholder 2"/>
          <p:cNvSpPr>
            <a:spLocks noGrp="1"/>
          </p:cNvSpPr>
          <p:nvPr>
            <p:ph type="ftr" sz="quarter" idx="1"/>
          </p:nvPr>
        </p:nvSpPr>
        <p:spPr/>
        <p:txBody>
          <a:bodyPr/>
          <a:lstStyle/>
          <a:p>
            <a:pPr lvl="0" algn="ctr"/>
            <a:fld id="{0087B5C6-28C0-4B84-B5D9-1918D183274F}" type="footer">
              <a:rPr kumimoji="0" lang="zh-CN" altLang="en-US" sz="1400"/>
              <a:t/>
            </a:fld>
            <a:endParaRPr kumimoji="0" lang="zh-CN" altLang="en-US" sz="1400"/>
          </a:p>
        </p:txBody>
      </p:sp>
      <p:sp>
        <p:nvSpPr>
          <p:cNvPr id="45064" name="TextBox 45063"/>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4" name="">
            <a:hlinkClick action="ppaction://noaction" tooltip="本章首页"/>
          </p:cNvPr>
          <p:cNvSpPr/>
          <p:nvPr/>
        </p:nvSpPr>
        <p:spPr>
          <a:xfrm>
            <a:off x="1524000" y="762000"/>
            <a:ext cx="6096000" cy="685800"/>
          </a:xfrm>
          <a:prstGeom prst="rect">
            <a:avLst/>
          </a:prstGeom>
          <a:pattFill prst="pct5">
            <a:fgClr>
              <a:schemeClr val="accent1"/>
            </a:fgClr>
            <a:bgClr>
              <a:srgbClr val="FFFFFF"/>
            </a:bgClr>
          </a:pattFill>
          <a:ln>
            <a:noFill/>
            <a:miter lim="800000"/>
          </a:ln>
          <a:effectLst>
            <a:prstShdw prst="shdw17" dist="17961" dir="2700000">
              <a:srgbClr val="336699">
                <a:gamma/>
                <a:shade val="60000"/>
                <a:invGamma/>
              </a:srgbClr>
            </a:prstShdw>
          </a:effectLst>
        </p:spPr>
        <p:txBody>
          <a:bodyPr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3600" b="1">
                <a:solidFill>
                  <a:srgbClr val="FF0000"/>
                </a:solidFill>
                <a:effectLst>
                  <a:outerShdw blurRad="38100" dist="38100" dir="2700000" algn="tl">
                    <a:schemeClr val="bg2"/>
                  </a:outerShdw>
                </a:effectLst>
                <a:latin typeface="Tahoma" pitchFamily="34" charset="0"/>
                <a:ea typeface="楷体_GB2312" pitchFamily="49" charset="-122"/>
              </a:rPr>
              <a:t>第四节 完全竞争的长期均衡</a:t>
            </a:r>
            <a:endParaRPr lang="zh-CN" altLang="en-US" sz="3600" b="1">
              <a:solidFill>
                <a:srgbClr val="FF0000"/>
              </a:solidFill>
              <a:effectLst>
                <a:outerShdw blurRad="38100" dist="38100" dir="2700000" algn="tl">
                  <a:schemeClr val="bg2"/>
                </a:outerShdw>
              </a:effectLst>
              <a:latin typeface="Tahoma" pitchFamily="34" charset="0"/>
              <a:ea typeface="楷体_GB2312" pitchFamily="49" charset="-122"/>
            </a:endParaRPr>
          </a:p>
        </p:txBody>
      </p:sp>
      <p:sp>
        <p:nvSpPr>
          <p:cNvPr id="25605" name=""/>
          <p:cNvSpPr/>
          <p:nvPr/>
        </p:nvSpPr>
        <p:spPr>
          <a:xfrm>
            <a:off x="2209800" y="2209800"/>
            <a:ext cx="4800600" cy="3084512"/>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800" b="1"/>
              <a:t>一、厂商的长期供给曲线</a:t>
            </a:r>
            <a:endParaRPr lang="zh-CN" altLang="en-US" sz="2800" b="1"/>
          </a:p>
          <a:p>
            <a:pPr lvl="0">
              <a:spcBef>
                <a:spcPct val="50000"/>
              </a:spcBef>
            </a:pPr>
            <a:r>
              <a:rPr lang="zh-CN" altLang="en-US" sz="2800" b="1"/>
              <a:t>二、行业的长期供给曲线</a:t>
            </a:r>
            <a:endParaRPr lang="zh-CN" altLang="en-US" sz="2800" b="1"/>
          </a:p>
          <a:p>
            <a:pPr lvl="0">
              <a:spcBef>
                <a:spcPct val="50000"/>
              </a:spcBef>
            </a:pPr>
            <a:r>
              <a:rPr lang="zh-CN" altLang="en-US" sz="2800" b="1"/>
              <a:t>三、零利润的含义</a:t>
            </a:r>
            <a:endParaRPr lang="zh-CN" altLang="en-US" sz="2800" b="1"/>
          </a:p>
          <a:p>
            <a:pPr lvl="0">
              <a:spcBef>
                <a:spcPct val="50000"/>
              </a:spcBef>
            </a:pPr>
            <a:r>
              <a:rPr lang="zh-CN" altLang="en-US" sz="2800" b="1"/>
              <a:t>四、销售税收的效率损失</a:t>
            </a:r>
            <a:endParaRPr lang="zh-CN" altLang="en-US" sz="2800" b="1"/>
          </a:p>
          <a:p>
            <a:pPr lvl="0">
              <a:spcBef>
                <a:spcPct val="50000"/>
              </a:spcBef>
            </a:pPr>
            <a:r>
              <a:rPr lang="zh-CN" altLang="en-US" sz="2800" b="1"/>
              <a:t>五、价格管制的效率损失</a:t>
            </a:r>
            <a:endParaRPr lang="zh-CN" altLang="en-US" sz="2800" b="1"/>
          </a:p>
        </p:txBody>
      </p:sp>
      <p:sp>
        <p:nvSpPr>
          <p:cNvPr id="25606" name="Date Placeholder 1"/>
          <p:cNvSpPr>
            <a:spLocks noGrp="1"/>
          </p:cNvSpPr>
          <p:nvPr>
            <p:ph type="dt" sz="half"/>
          </p:nvPr>
        </p:nvSpPr>
        <p:spPr/>
        <p:txBody>
          <a:bodyPr/>
          <a:lstStyle/>
          <a:p>
            <a:pPr lvl="0"/>
            <a:endParaRPr kumimoji="0" lang="zh-CN" altLang="en-US" sz="1400"/>
          </a:p>
        </p:txBody>
      </p:sp>
      <p:sp>
        <p:nvSpPr>
          <p:cNvPr id="25607" name="Footer Placeholder 2"/>
          <p:cNvSpPr>
            <a:spLocks noGrp="1"/>
          </p:cNvSpPr>
          <p:nvPr>
            <p:ph type="ftr" sz="quarter" idx="1"/>
          </p:nvPr>
        </p:nvSpPr>
        <p:spPr/>
        <p:txBody>
          <a:bodyPr/>
          <a:lstStyle/>
          <a:p>
            <a:pPr lvl="0" algn="ctr"/>
            <a:fld id="{9BE431EF-8E8E-4F41-B467-AB70A453B6EA}" type="footer">
              <a:rPr kumimoji="0" lang="zh-CN" altLang="en-US" sz="1400"/>
              <a:t/>
            </a:fld>
            <a:endParaRPr kumimoji="0" lang="zh-CN" altLang="en-US" sz="1400"/>
          </a:p>
        </p:txBody>
      </p:sp>
      <p:sp>
        <p:nvSpPr>
          <p:cNvPr id="25608" name="TextBox 25607"/>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完全竞争市场(2)(3)共46页，您现在浏览的是第16页!</a:t>
            </a:r>
          </a:p>
        </p:txBody>
      </p:sp>
    </p:spTree>
  </p:cSld>
  <p:clrMapOvr>
    <a:masterClrMapping/>
  </p:clrMapOvr>
  <p:transition spd="slow">
    <p:cover dir="u"/>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2" name=""/>
          <p:cNvSpPr/>
          <p:nvPr/>
        </p:nvSpPr>
        <p:spPr>
          <a:xfrm>
            <a:off x="1600200" y="1828800"/>
            <a:ext cx="5791200" cy="2743200"/>
          </a:xfrm>
          <a:prstGeom prst="rect">
            <a:avLst/>
          </a:prstGeom>
          <a:solidFill>
            <a:srgbClr val="FFFFF3"/>
          </a:solidFill>
          <a:ln>
            <a:solidFill>
              <a:srgbClr val="FF0000"/>
            </a:solidFill>
            <a:miter lim="800000"/>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6564" name=""/>
          <p:cNvSpPr/>
          <p:nvPr/>
        </p:nvSpPr>
        <p:spPr>
          <a:xfrm>
            <a:off x="2209800" y="2362200"/>
            <a:ext cx="3505200" cy="685800"/>
          </a:xfrm>
          <a:prstGeom prst="rect">
            <a:avLst/>
          </a:prstGeom>
          <a:pattFill prst="ltHorz">
            <a:fgClr>
              <a:srgbClr val="00CC99"/>
            </a:fgClr>
            <a:bgClr>
              <a:srgbClr val="ECECEC"/>
            </a:bgClr>
          </a:pattFill>
          <a:ln>
            <a:no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6566" name=""/>
          <p:cNvSpPr/>
          <p:nvPr/>
        </p:nvSpPr>
        <p:spPr>
          <a:xfrm>
            <a:off x="1752600" y="1828800"/>
            <a:ext cx="381000" cy="3810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t>P</a:t>
            </a:r>
            <a:endParaRPr lang="en-US" altLang="zh-CN" sz="1800" b="1"/>
          </a:p>
        </p:txBody>
      </p:sp>
      <p:cxnSp>
        <p:nvCxnSpPr>
          <p:cNvPr id="66567" name=""/>
          <p:cNvCxnSpPr/>
          <p:nvPr/>
        </p:nvCxnSpPr>
        <p:spPr>
          <a:xfrm>
            <a:off x="2224088" y="4191000"/>
            <a:ext cx="4572000" cy="0"/>
          </a:xfrm>
          <a:prstGeom prst="line">
            <a:avLst/>
          </a:prstGeom>
          <a:noFill/>
          <a:ln>
            <a:solidFill>
              <a:schemeClr val="tx1"/>
            </a:solidFill>
            <a:miter lim="800000"/>
            <a:tailEnd type="triangle"/>
          </a:ln>
          <a:effectLst/>
        </p:spPr>
      </p:cxnSp>
      <p:sp>
        <p:nvSpPr>
          <p:cNvPr id="66568" name=""/>
          <p:cNvSpPr/>
          <p:nvPr/>
        </p:nvSpPr>
        <p:spPr>
          <a:xfrm>
            <a:off x="6948488" y="4114800"/>
            <a:ext cx="381000" cy="3810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t>Q</a:t>
            </a:r>
            <a:endParaRPr lang="en-US" altLang="zh-CN" sz="1800" b="1"/>
          </a:p>
        </p:txBody>
      </p:sp>
      <p:sp>
        <p:nvSpPr>
          <p:cNvPr id="66569" name=""/>
          <p:cNvSpPr/>
          <p:nvPr/>
        </p:nvSpPr>
        <p:spPr>
          <a:xfrm>
            <a:off x="1995488" y="4191000"/>
            <a:ext cx="2286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t>O</a:t>
            </a:r>
            <a:endParaRPr lang="en-US" altLang="zh-CN" sz="1800" b="1"/>
          </a:p>
        </p:txBody>
      </p:sp>
      <p:sp>
        <p:nvSpPr>
          <p:cNvPr id="66570" name=""/>
          <p:cNvSpPr/>
          <p:nvPr/>
        </p:nvSpPr>
        <p:spPr bwMode="auto">
          <a:xfrm>
            <a:off x="2895600" y="2514600"/>
            <a:ext cx="835025" cy="323850"/>
          </a:xfrm>
          <a:custGeom>
            <a:rect l="l" t="t" r="r" b="b"/>
            <a:pathLst>
              <a:path w="526" h="204">
                <a:moveTo>
                  <a:pt x="0" y="34"/>
                </a:moveTo>
                <a:cubicBezTo>
                  <a:pt x="19" y="54"/>
                  <a:pt x="69" y="129"/>
                  <a:pt x="117" y="157"/>
                </a:cubicBezTo>
                <a:cubicBezTo>
                  <a:pt x="165" y="185"/>
                  <a:pt x="232" y="204"/>
                  <a:pt x="286" y="200"/>
                </a:cubicBezTo>
                <a:cubicBezTo>
                  <a:pt x="340" y="196"/>
                  <a:pt x="402" y="165"/>
                  <a:pt x="442" y="132"/>
                </a:cubicBezTo>
                <a:cubicBezTo>
                  <a:pt x="482" y="99"/>
                  <a:pt x="508" y="28"/>
                  <a:pt x="526" y="0"/>
                </a:cubicBezTo>
              </a:path>
            </a:pathLst>
          </a:custGeom>
          <a:noFill/>
          <a:ln w="9525" cap="flat" cmpd="sng">
            <a:solidFill>
              <a:schemeClr val="tx1"/>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6572" name=""/>
          <p:cNvSpPr/>
          <p:nvPr/>
        </p:nvSpPr>
        <p:spPr bwMode="auto">
          <a:xfrm>
            <a:off x="5111750" y="2578100"/>
            <a:ext cx="998538" cy="469900"/>
          </a:xfrm>
          <a:custGeom>
            <a:rect l="l" t="t" r="r" b="b"/>
            <a:pathLst>
              <a:path w="629" h="296">
                <a:moveTo>
                  <a:pt x="0" y="64"/>
                </a:moveTo>
                <a:cubicBezTo>
                  <a:pt x="25" y="95"/>
                  <a:pt x="84" y="203"/>
                  <a:pt x="149" y="240"/>
                </a:cubicBezTo>
                <a:cubicBezTo>
                  <a:pt x="214" y="277"/>
                  <a:pt x="325" y="296"/>
                  <a:pt x="389" y="288"/>
                </a:cubicBezTo>
                <a:cubicBezTo>
                  <a:pt x="453" y="280"/>
                  <a:pt x="493" y="240"/>
                  <a:pt x="533" y="192"/>
                </a:cubicBezTo>
                <a:cubicBezTo>
                  <a:pt x="573" y="144"/>
                  <a:pt x="601" y="72"/>
                  <a:pt x="629" y="0"/>
                </a:cubicBezTo>
              </a:path>
            </a:pathLst>
          </a:custGeom>
          <a:noFill/>
          <a:ln w="9525" cap="flat" cmpd="sng">
            <a:solidFill>
              <a:schemeClr val="tx1"/>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6573" name=""/>
          <p:cNvSpPr/>
          <p:nvPr/>
        </p:nvSpPr>
        <p:spPr bwMode="auto">
          <a:xfrm>
            <a:off x="2605088" y="2362200"/>
            <a:ext cx="3810000" cy="931862"/>
          </a:xfrm>
          <a:custGeom>
            <a:rect l="l" t="t" r="r" b="b"/>
            <a:pathLst>
              <a:path w="2400" h="587">
                <a:moveTo>
                  <a:pt x="0" y="0"/>
                </a:moveTo>
                <a:cubicBezTo>
                  <a:pt x="34" y="30"/>
                  <a:pt x="110" y="113"/>
                  <a:pt x="207" y="183"/>
                </a:cubicBezTo>
                <a:cubicBezTo>
                  <a:pt x="304" y="253"/>
                  <a:pt x="425" y="355"/>
                  <a:pt x="582" y="420"/>
                </a:cubicBezTo>
                <a:cubicBezTo>
                  <a:pt x="739" y="485"/>
                  <a:pt x="949" y="565"/>
                  <a:pt x="1152" y="576"/>
                </a:cubicBezTo>
                <a:cubicBezTo>
                  <a:pt x="1355" y="587"/>
                  <a:pt x="1633" y="529"/>
                  <a:pt x="1799" y="487"/>
                </a:cubicBezTo>
                <a:cubicBezTo>
                  <a:pt x="1965" y="445"/>
                  <a:pt x="2048" y="399"/>
                  <a:pt x="2148" y="326"/>
                </a:cubicBezTo>
                <a:cubicBezTo>
                  <a:pt x="2248" y="253"/>
                  <a:pt x="2348" y="106"/>
                  <a:pt x="2400" y="48"/>
                </a:cubicBezTo>
              </a:path>
            </a:pathLst>
          </a:custGeom>
          <a:noFill/>
          <a:ln w="12700" cap="flat" cmpd="sng">
            <a:solidFill>
              <a:srgbClr val="006699"/>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6574" name=""/>
          <p:cNvSpPr/>
          <p:nvPr/>
        </p:nvSpPr>
        <p:spPr>
          <a:xfrm>
            <a:off x="3810000" y="24384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t>SAC</a:t>
            </a:r>
            <a:r>
              <a:rPr lang="en-US" altLang="zh-CN" sz="900" b="1"/>
              <a:t>1</a:t>
            </a:r>
            <a:endParaRPr lang="en-US" altLang="zh-CN" sz="1800" b="1"/>
          </a:p>
        </p:txBody>
      </p:sp>
      <p:sp>
        <p:nvSpPr>
          <p:cNvPr id="66575" name=""/>
          <p:cNvSpPr/>
          <p:nvPr/>
        </p:nvSpPr>
        <p:spPr>
          <a:xfrm>
            <a:off x="6400800" y="25146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t>LAC</a:t>
            </a:r>
            <a:endParaRPr lang="en-US" altLang="zh-CN" sz="1800" b="1"/>
          </a:p>
        </p:txBody>
      </p:sp>
      <p:sp>
        <p:nvSpPr>
          <p:cNvPr id="66576" name=""/>
          <p:cNvSpPr/>
          <p:nvPr/>
        </p:nvSpPr>
        <p:spPr bwMode="auto">
          <a:xfrm>
            <a:off x="2590800" y="2133600"/>
            <a:ext cx="881062" cy="1309688"/>
          </a:xfrm>
          <a:custGeom>
            <a:rect l="l" t="t" r="r" b="b"/>
            <a:pathLst>
              <a:path w="555" h="825">
                <a:moveTo>
                  <a:pt x="0" y="780"/>
                </a:moveTo>
                <a:cubicBezTo>
                  <a:pt x="15" y="787"/>
                  <a:pt x="53" y="825"/>
                  <a:pt x="92" y="820"/>
                </a:cubicBezTo>
                <a:cubicBezTo>
                  <a:pt x="131" y="815"/>
                  <a:pt x="176" y="822"/>
                  <a:pt x="233" y="750"/>
                </a:cubicBezTo>
                <a:cubicBezTo>
                  <a:pt x="290" y="678"/>
                  <a:pt x="380" y="514"/>
                  <a:pt x="434" y="389"/>
                </a:cubicBezTo>
                <a:cubicBezTo>
                  <a:pt x="488" y="264"/>
                  <a:pt x="530" y="81"/>
                  <a:pt x="555" y="0"/>
                </a:cubicBezTo>
              </a:path>
            </a:pathLst>
          </a:custGeom>
          <a:noFill/>
          <a:ln w="9525" cap="flat" cmpd="sng">
            <a:solidFill>
              <a:schemeClr val="hlink"/>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6577" name=""/>
          <p:cNvSpPr/>
          <p:nvPr/>
        </p:nvSpPr>
        <p:spPr bwMode="auto">
          <a:xfrm>
            <a:off x="4889500" y="1838325"/>
            <a:ext cx="976312" cy="1679575"/>
          </a:xfrm>
          <a:custGeom>
            <a:rect l="l" t="t" r="r" b="b"/>
            <a:pathLst>
              <a:path w="615" h="1058">
                <a:moveTo>
                  <a:pt x="0" y="978"/>
                </a:moveTo>
                <a:cubicBezTo>
                  <a:pt x="15" y="989"/>
                  <a:pt x="55" y="1044"/>
                  <a:pt x="92" y="1042"/>
                </a:cubicBezTo>
                <a:cubicBezTo>
                  <a:pt x="129" y="1040"/>
                  <a:pt x="160" y="1058"/>
                  <a:pt x="224" y="966"/>
                </a:cubicBezTo>
                <a:cubicBezTo>
                  <a:pt x="288" y="874"/>
                  <a:pt x="411" y="651"/>
                  <a:pt x="476" y="490"/>
                </a:cubicBezTo>
                <a:cubicBezTo>
                  <a:pt x="541" y="329"/>
                  <a:pt x="586" y="102"/>
                  <a:pt x="615" y="0"/>
                </a:cubicBezTo>
              </a:path>
            </a:pathLst>
          </a:custGeom>
          <a:noFill/>
          <a:ln w="9525" cap="flat" cmpd="sng">
            <a:solidFill>
              <a:schemeClr val="hlink"/>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6579" name=""/>
          <p:cNvSpPr/>
          <p:nvPr/>
        </p:nvSpPr>
        <p:spPr>
          <a:xfrm>
            <a:off x="5334000" y="19050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solidFill>
                  <a:schemeClr val="accent2"/>
                </a:solidFill>
              </a:rPr>
              <a:t>SMC</a:t>
            </a:r>
            <a:r>
              <a:rPr lang="en-US" altLang="zh-CN" sz="900" b="1">
                <a:solidFill>
                  <a:schemeClr val="accent2"/>
                </a:solidFill>
              </a:rPr>
              <a:t>2</a:t>
            </a:r>
            <a:endParaRPr lang="en-US" altLang="zh-CN" sz="1800" b="1">
              <a:solidFill>
                <a:schemeClr val="accent2"/>
              </a:solidFill>
            </a:endParaRPr>
          </a:p>
        </p:txBody>
      </p:sp>
      <p:sp>
        <p:nvSpPr>
          <p:cNvPr id="66581" name=""/>
          <p:cNvSpPr/>
          <p:nvPr/>
        </p:nvSpPr>
        <p:spPr>
          <a:xfrm>
            <a:off x="6019800" y="20574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solidFill>
                  <a:schemeClr val="hlink"/>
                </a:solidFill>
              </a:rPr>
              <a:t>LMC</a:t>
            </a:r>
            <a:endParaRPr lang="en-US" altLang="zh-CN" sz="1800" b="1">
              <a:solidFill>
                <a:schemeClr val="hlink"/>
              </a:solidFill>
            </a:endParaRPr>
          </a:p>
        </p:txBody>
      </p:sp>
      <p:grpSp>
        <p:nvGrpSpPr>
          <p:cNvPr id="66595" name=""/>
          <p:cNvGrpSpPr/>
          <p:nvPr/>
        </p:nvGrpSpPr>
        <p:grpSpPr>
          <a:xfrm>
            <a:off x="1600200" y="2286000"/>
            <a:ext cx="4462462" cy="322262"/>
            <a:chOff x="462" y="2869"/>
            <a:chExt cx="2811" cy="203"/>
          </a:xfrm>
        </p:grpSpPr>
        <p:sp>
          <p:nvSpPr>
            <p:cNvPr id="66596" name=""/>
            <p:cNvSpPr/>
            <p:nvPr/>
          </p:nvSpPr>
          <p:spPr>
            <a:xfrm>
              <a:off x="462" y="2869"/>
              <a:ext cx="489" cy="203"/>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P</a:t>
              </a:r>
              <a:r>
                <a:rPr lang="en-US" altLang="zh-CN" sz="2200" b="1" baseline="-25000">
                  <a:solidFill>
                    <a:srgbClr val="009900"/>
                  </a:solidFill>
                  <a:effectLst>
                    <a:outerShdw blurRad="38100" dist="38100" dir="2700000" algn="tl">
                      <a:schemeClr val="bg2"/>
                    </a:outerShdw>
                  </a:effectLst>
                </a:rPr>
                <a:t>0</a:t>
              </a:r>
              <a:endParaRPr lang="en-US" altLang="zh-CN" sz="2200" b="1" baseline="-25000">
                <a:solidFill>
                  <a:srgbClr val="009900"/>
                </a:solidFill>
                <a:effectLst>
                  <a:outerShdw blurRad="38100" dist="38100" dir="2700000" algn="tl">
                    <a:schemeClr val="bg2"/>
                  </a:outerShdw>
                </a:effectLst>
              </a:endParaRPr>
            </a:p>
          </p:txBody>
        </p:sp>
        <p:cxnSp>
          <p:nvCxnSpPr>
            <p:cNvPr id="66597" name=""/>
            <p:cNvCxnSpPr/>
            <p:nvPr/>
          </p:nvCxnSpPr>
          <p:spPr>
            <a:xfrm flipH="1">
              <a:off x="873" y="2928"/>
              <a:ext cx="2400" cy="0"/>
            </a:xfrm>
            <a:prstGeom prst="line">
              <a:avLst/>
            </a:prstGeom>
            <a:noFill/>
            <a:ln w="19050">
              <a:solidFill>
                <a:srgbClr val="009900"/>
              </a:solidFill>
              <a:prstDash val="sysDot"/>
              <a:miter lim="800000"/>
            </a:ln>
          </p:spPr>
        </p:cxnSp>
      </p:grpSp>
      <p:grpSp>
        <p:nvGrpSpPr>
          <p:cNvPr id="66631" name=""/>
          <p:cNvGrpSpPr/>
          <p:nvPr/>
        </p:nvGrpSpPr>
        <p:grpSpPr>
          <a:xfrm>
            <a:off x="5576888" y="2286000"/>
            <a:ext cx="381000" cy="2286000"/>
            <a:chOff x="2985" y="2880"/>
            <a:chExt cx="240" cy="1440"/>
          </a:xfrm>
        </p:grpSpPr>
        <p:cxnSp>
          <p:nvCxnSpPr>
            <p:cNvPr id="66632" name=""/>
            <p:cNvCxnSpPr/>
            <p:nvPr/>
          </p:nvCxnSpPr>
          <p:spPr>
            <a:xfrm flipH="1">
              <a:off x="3072" y="2928"/>
              <a:ext cx="0" cy="1200"/>
            </a:xfrm>
            <a:prstGeom prst="line">
              <a:avLst/>
            </a:prstGeom>
            <a:noFill/>
            <a:ln w="12700">
              <a:solidFill>
                <a:srgbClr val="FF0000"/>
              </a:solidFill>
              <a:prstDash val="sysDot"/>
              <a:miter lim="800000"/>
            </a:ln>
            <a:effectLst/>
          </p:spPr>
        </p:cxnSp>
        <p:sp>
          <p:nvSpPr>
            <p:cNvPr id="66633" name=""/>
            <p:cNvSpPr/>
            <p:nvPr/>
          </p:nvSpPr>
          <p:spPr>
            <a:xfrm>
              <a:off x="2985" y="4080"/>
              <a:ext cx="240" cy="24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endParaRPr lang="en-US" altLang="zh-CN" sz="1800" b="1"/>
            </a:p>
          </p:txBody>
        </p:sp>
        <p:pic>
          <p:nvPicPr>
            <p:cNvPr id="66634" name=""/>
            <p:cNvPicPr/>
            <p:nvPr/>
          </p:nvPicPr>
          <p:blipFill>
            <a:blip r:embed="rId2"/>
            <a:stretch>
              <a:fillRect/>
            </a:stretch>
          </p:blipFill>
          <p:spPr>
            <a:xfrm>
              <a:off x="3024" y="2880"/>
              <a:ext cx="96" cy="96"/>
            </a:xfrm>
            <a:prstGeom prst="rect">
              <a:avLst/>
            </a:prstGeom>
            <a:noFill/>
            <a:ln>
              <a:miter lim="800000"/>
            </a:ln>
          </p:spPr>
        </p:pic>
        <p:pic>
          <p:nvPicPr>
            <p:cNvPr id="66635" name=""/>
            <p:cNvPicPr/>
            <p:nvPr/>
          </p:nvPicPr>
          <p:blipFill>
            <a:blip r:embed="rId2"/>
            <a:stretch>
              <a:fillRect/>
            </a:stretch>
          </p:blipFill>
          <p:spPr>
            <a:xfrm>
              <a:off x="3024" y="3312"/>
              <a:ext cx="96" cy="96"/>
            </a:xfrm>
            <a:prstGeom prst="rect">
              <a:avLst/>
            </a:prstGeom>
            <a:noFill/>
            <a:ln>
              <a:miter lim="800000"/>
            </a:ln>
          </p:spPr>
        </p:pic>
      </p:grpSp>
      <p:cxnSp>
        <p:nvCxnSpPr>
          <p:cNvPr id="66638" name=""/>
          <p:cNvCxnSpPr/>
          <p:nvPr/>
        </p:nvCxnSpPr>
        <p:spPr>
          <a:xfrm flipH="1" flipV="1">
            <a:off x="2209800" y="1905000"/>
            <a:ext cx="0" cy="2286000"/>
          </a:xfrm>
          <a:prstGeom prst="line">
            <a:avLst/>
          </a:prstGeom>
          <a:noFill/>
          <a:ln>
            <a:solidFill>
              <a:schemeClr val="tx1"/>
            </a:solidFill>
            <a:miter lim="800000"/>
            <a:tailEnd type="triangle"/>
          </a:ln>
          <a:effectLst/>
        </p:spPr>
      </p:cxnSp>
      <p:sp>
        <p:nvSpPr>
          <p:cNvPr id="66641" name=""/>
          <p:cNvSpPr/>
          <p:nvPr/>
        </p:nvSpPr>
        <p:spPr>
          <a:xfrm>
            <a:off x="3124200" y="2514600"/>
            <a:ext cx="1143000" cy="244475"/>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endParaRPr lang="zh-CN" altLang="en-US" sz="1000" b="1">
              <a:effectLst>
                <a:outerShdw blurRad="38100" dist="38100" dir="2700000" algn="tl">
                  <a:schemeClr val="bg2"/>
                </a:outerShdw>
              </a:effectLst>
            </a:endParaRPr>
          </a:p>
        </p:txBody>
      </p:sp>
      <p:sp>
        <p:nvSpPr>
          <p:cNvPr id="66642" name=""/>
          <p:cNvSpPr/>
          <p:nvPr/>
        </p:nvSpPr>
        <p:spPr>
          <a:xfrm>
            <a:off x="3276600" y="17526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solidFill>
                  <a:schemeClr val="accent2"/>
                </a:solidFill>
              </a:rPr>
              <a:t>SMC</a:t>
            </a:r>
            <a:r>
              <a:rPr lang="en-US" altLang="zh-CN" sz="900" b="1">
                <a:solidFill>
                  <a:schemeClr val="accent2"/>
                </a:solidFill>
              </a:rPr>
              <a:t>1</a:t>
            </a:r>
            <a:endParaRPr lang="en-US" altLang="zh-CN" sz="1800" b="1">
              <a:solidFill>
                <a:schemeClr val="accent2"/>
              </a:solidFill>
            </a:endParaRPr>
          </a:p>
        </p:txBody>
      </p:sp>
      <p:sp>
        <p:nvSpPr>
          <p:cNvPr id="66643" name=""/>
          <p:cNvSpPr/>
          <p:nvPr/>
        </p:nvSpPr>
        <p:spPr>
          <a:xfrm>
            <a:off x="4876800" y="24384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1800" b="1"/>
              <a:t>SAC</a:t>
            </a:r>
            <a:r>
              <a:rPr lang="en-US" altLang="zh-CN" sz="900" b="1"/>
              <a:t>2</a:t>
            </a:r>
            <a:endParaRPr lang="en-US" altLang="zh-CN" sz="1800" b="1"/>
          </a:p>
        </p:txBody>
      </p:sp>
      <p:pic>
        <p:nvPicPr>
          <p:cNvPr id="66644" name=""/>
          <p:cNvPicPr/>
          <p:nvPr/>
        </p:nvPicPr>
        <p:blipFill>
          <a:blip r:embed="rId2"/>
          <a:stretch>
            <a:fillRect/>
          </a:stretch>
        </p:blipFill>
        <p:spPr>
          <a:xfrm>
            <a:off x="3352800" y="2286000"/>
            <a:ext cx="152400" cy="152400"/>
          </a:xfrm>
          <a:prstGeom prst="rect">
            <a:avLst/>
          </a:prstGeom>
          <a:noFill/>
          <a:ln>
            <a:miter lim="800000"/>
          </a:ln>
        </p:spPr>
      </p:pic>
      <p:cxnSp>
        <p:nvCxnSpPr>
          <p:cNvPr id="66645" name=""/>
          <p:cNvCxnSpPr/>
          <p:nvPr/>
        </p:nvCxnSpPr>
        <p:spPr>
          <a:xfrm flipH="1">
            <a:off x="3429000" y="2438400"/>
            <a:ext cx="0" cy="1752600"/>
          </a:xfrm>
          <a:prstGeom prst="line">
            <a:avLst/>
          </a:prstGeom>
          <a:noFill/>
          <a:ln cap="rnd">
            <a:solidFill>
              <a:srgbClr val="FF7F7F"/>
            </a:solidFill>
            <a:prstDash val="sysDot"/>
            <a:miter lim="800000"/>
          </a:ln>
        </p:spPr>
      </p:cxnSp>
      <p:sp>
        <p:nvSpPr>
          <p:cNvPr id="66646" name=""/>
          <p:cNvSpPr/>
          <p:nvPr/>
        </p:nvSpPr>
        <p:spPr>
          <a:xfrm>
            <a:off x="3352800" y="4191000"/>
            <a:ext cx="3048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Q</a:t>
            </a:r>
            <a:r>
              <a:rPr lang="en-US" altLang="zh-CN" sz="2200" b="1" baseline="-25000">
                <a:solidFill>
                  <a:srgbClr val="009900"/>
                </a:solidFill>
                <a:effectLst>
                  <a:outerShdw blurRad="38100" dist="38100" dir="2700000" algn="tl">
                    <a:schemeClr val="bg2"/>
                  </a:outerShdw>
                </a:effectLst>
              </a:rPr>
              <a:t>1</a:t>
            </a:r>
            <a:endParaRPr lang="en-US" altLang="zh-CN" sz="2200" b="1">
              <a:solidFill>
                <a:srgbClr val="009900"/>
              </a:solidFill>
              <a:effectLst>
                <a:outerShdw blurRad="38100" dist="38100" dir="2700000" algn="tl">
                  <a:schemeClr val="bg2"/>
                </a:outerShdw>
              </a:effectLst>
            </a:endParaRPr>
          </a:p>
        </p:txBody>
      </p:sp>
      <p:sp>
        <p:nvSpPr>
          <p:cNvPr id="66647" name=""/>
          <p:cNvSpPr/>
          <p:nvPr/>
        </p:nvSpPr>
        <p:spPr>
          <a:xfrm>
            <a:off x="5562600" y="4191000"/>
            <a:ext cx="3810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FF3300"/>
                </a:solidFill>
                <a:effectLst>
                  <a:outerShdw blurRad="38100" dist="38100" dir="2700000" algn="tl">
                    <a:schemeClr val="bg2"/>
                  </a:outerShdw>
                </a:effectLst>
              </a:rPr>
              <a:t>Q</a:t>
            </a:r>
            <a:r>
              <a:rPr lang="en-US" altLang="zh-CN" sz="2200" b="1" baseline="-25000">
                <a:solidFill>
                  <a:srgbClr val="FF3300"/>
                </a:solidFill>
                <a:effectLst>
                  <a:outerShdw blurRad="38100" dist="38100" dir="2700000" algn="tl">
                    <a:schemeClr val="bg2"/>
                  </a:outerShdw>
                </a:effectLst>
              </a:rPr>
              <a:t>2</a:t>
            </a:r>
            <a:endParaRPr lang="en-US" altLang="zh-CN" sz="2200" b="1">
              <a:solidFill>
                <a:srgbClr val="FF3300"/>
              </a:solidFill>
              <a:effectLst>
                <a:outerShdw blurRad="38100" dist="38100" dir="2700000" algn="tl">
                  <a:schemeClr val="bg2"/>
                </a:outerShdw>
              </a:effectLst>
            </a:endParaRPr>
          </a:p>
        </p:txBody>
      </p:sp>
      <p:pic>
        <p:nvPicPr>
          <p:cNvPr id="66649" name=""/>
          <p:cNvPicPr/>
          <p:nvPr/>
        </p:nvPicPr>
        <p:blipFill>
          <a:blip r:embed="rId2"/>
          <a:stretch>
            <a:fillRect/>
          </a:stretch>
        </p:blipFill>
        <p:spPr>
          <a:xfrm>
            <a:off x="3352800" y="2743200"/>
            <a:ext cx="152400" cy="152400"/>
          </a:xfrm>
          <a:prstGeom prst="rect">
            <a:avLst/>
          </a:prstGeom>
          <a:noFill/>
          <a:ln>
            <a:miter lim="800000"/>
          </a:ln>
        </p:spPr>
      </p:pic>
      <p:cxnSp>
        <p:nvCxnSpPr>
          <p:cNvPr id="66650" name=""/>
          <p:cNvCxnSpPr/>
          <p:nvPr/>
        </p:nvCxnSpPr>
        <p:spPr>
          <a:xfrm flipH="1">
            <a:off x="2209800" y="2819400"/>
            <a:ext cx="1143000" cy="0"/>
          </a:xfrm>
          <a:prstGeom prst="line">
            <a:avLst/>
          </a:prstGeom>
          <a:noFill/>
          <a:ln w="38100">
            <a:solidFill>
              <a:srgbClr val="FF0000"/>
            </a:solidFill>
            <a:miter lim="800000"/>
          </a:ln>
        </p:spPr>
      </p:cxnSp>
      <p:cxnSp>
        <p:nvCxnSpPr>
          <p:cNvPr id="66656" name=""/>
          <p:cNvCxnSpPr/>
          <p:nvPr/>
        </p:nvCxnSpPr>
        <p:spPr>
          <a:xfrm flipH="1" flipV="1">
            <a:off x="3429000" y="2362200"/>
            <a:ext cx="0" cy="381000"/>
          </a:xfrm>
          <a:prstGeom prst="line">
            <a:avLst/>
          </a:prstGeom>
          <a:noFill/>
          <a:ln w="38100">
            <a:solidFill>
              <a:srgbClr val="FF0000"/>
            </a:solidFill>
            <a:miter lim="800000"/>
          </a:ln>
        </p:spPr>
      </p:cxnSp>
      <p:cxnSp>
        <p:nvCxnSpPr>
          <p:cNvPr id="66657" name=""/>
          <p:cNvCxnSpPr/>
          <p:nvPr/>
        </p:nvCxnSpPr>
        <p:spPr>
          <a:xfrm flipH="1">
            <a:off x="2209800" y="2362200"/>
            <a:ext cx="1143000" cy="0"/>
          </a:xfrm>
          <a:prstGeom prst="line">
            <a:avLst/>
          </a:prstGeom>
          <a:noFill/>
          <a:ln w="38100">
            <a:solidFill>
              <a:srgbClr val="FF0000"/>
            </a:solidFill>
            <a:miter lim="800000"/>
          </a:ln>
        </p:spPr>
      </p:cxnSp>
      <p:cxnSp>
        <p:nvCxnSpPr>
          <p:cNvPr id="66658" name=""/>
          <p:cNvCxnSpPr/>
          <p:nvPr/>
        </p:nvCxnSpPr>
        <p:spPr>
          <a:xfrm flipH="1">
            <a:off x="2209800" y="2362200"/>
            <a:ext cx="0" cy="457200"/>
          </a:xfrm>
          <a:prstGeom prst="line">
            <a:avLst/>
          </a:prstGeom>
          <a:noFill/>
          <a:ln w="38100">
            <a:solidFill>
              <a:srgbClr val="FF0000"/>
            </a:solidFill>
            <a:miter lim="800000"/>
          </a:ln>
        </p:spPr>
      </p:cxnSp>
      <p:sp>
        <p:nvSpPr>
          <p:cNvPr id="66660" name=""/>
          <p:cNvSpPr/>
          <p:nvPr/>
        </p:nvSpPr>
        <p:spPr>
          <a:xfrm>
            <a:off x="3505200" y="2057400"/>
            <a:ext cx="762000" cy="366712"/>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sz="1800"/>
              <a:t>E</a:t>
            </a:r>
            <a:r>
              <a:rPr lang="en-US" altLang="zh-CN" sz="900"/>
              <a:t>1</a:t>
            </a:r>
            <a:endParaRPr lang="en-US" altLang="zh-CN"/>
          </a:p>
        </p:txBody>
      </p:sp>
      <p:sp>
        <p:nvSpPr>
          <p:cNvPr id="66661" name=""/>
          <p:cNvSpPr/>
          <p:nvPr/>
        </p:nvSpPr>
        <p:spPr>
          <a:xfrm>
            <a:off x="5638800" y="2362200"/>
            <a:ext cx="762000" cy="366712"/>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sz="1800"/>
              <a:t>E</a:t>
            </a:r>
            <a:r>
              <a:rPr lang="en-US" altLang="zh-CN" sz="900"/>
              <a:t>2</a:t>
            </a:r>
            <a:endParaRPr lang="en-US" altLang="zh-CN"/>
          </a:p>
        </p:txBody>
      </p:sp>
      <p:sp>
        <p:nvSpPr>
          <p:cNvPr id="66662" name=""/>
          <p:cNvSpPr/>
          <p:nvPr/>
        </p:nvSpPr>
        <p:spPr>
          <a:xfrm>
            <a:off x="1371600" y="685800"/>
            <a:ext cx="6172200" cy="579438"/>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3200" b="1">
                <a:solidFill>
                  <a:srgbClr val="FF0000"/>
                </a:solidFill>
              </a:rPr>
              <a:t>原有厂商对最优生产规模的选择</a:t>
            </a:r>
            <a:endParaRPr lang="zh-CN" altLang="en-US" sz="3200" b="1">
              <a:solidFill>
                <a:srgbClr val="FF0000"/>
              </a:solidFill>
            </a:endParaRPr>
          </a:p>
        </p:txBody>
      </p:sp>
      <p:sp>
        <p:nvSpPr>
          <p:cNvPr id="66663" name=""/>
          <p:cNvSpPr/>
          <p:nvPr/>
        </p:nvSpPr>
        <p:spPr>
          <a:xfrm>
            <a:off x="1143000" y="4953000"/>
            <a:ext cx="6781800" cy="1187450"/>
          </a:xfrm>
          <a:prstGeom prst="rect">
            <a:avLst/>
          </a:prstGeom>
          <a:noFill/>
          <a:ln>
            <a:no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b="1">
                <a:solidFill>
                  <a:schemeClr val="accent2"/>
                </a:solidFill>
              </a:rPr>
              <a:t>        在长期中，厂商通过对最优生产规模的调整，使自己的状况得到改善，从而获得了比在短期内所能获得的更大的利润。</a:t>
            </a:r>
            <a:endParaRPr lang="zh-CN" altLang="en-US" b="1">
              <a:solidFill>
                <a:schemeClr val="accent2"/>
              </a:solidFill>
            </a:endParaRPr>
          </a:p>
        </p:txBody>
      </p:sp>
      <p:sp>
        <p:nvSpPr>
          <p:cNvPr id="66664" name="Date Placeholder 1"/>
          <p:cNvSpPr>
            <a:spLocks noGrp="1"/>
          </p:cNvSpPr>
          <p:nvPr>
            <p:ph type="dt" sz="half"/>
          </p:nvPr>
        </p:nvSpPr>
        <p:spPr/>
        <p:txBody>
          <a:bodyPr/>
          <a:lstStyle/>
          <a:p>
            <a:pPr lvl="0"/>
            <a:endParaRPr kumimoji="0" lang="zh-CN" altLang="en-US" sz="1400"/>
          </a:p>
        </p:txBody>
      </p:sp>
      <p:sp>
        <p:nvSpPr>
          <p:cNvPr id="66665" name="Footer Placeholder 2"/>
          <p:cNvSpPr>
            <a:spLocks noGrp="1"/>
          </p:cNvSpPr>
          <p:nvPr>
            <p:ph type="ftr" sz="quarter" idx="1"/>
          </p:nvPr>
        </p:nvSpPr>
        <p:spPr/>
        <p:txBody>
          <a:bodyPr/>
          <a:lstStyle/>
          <a:p>
            <a:pPr lvl="0" algn="ctr"/>
            <a:fld id="{E7993E69-D6EE-4304-A834-D3DCFDB04AE3}" type="footer">
              <a:rPr kumimoji="0" lang="zh-CN" altLang="en-US" sz="1400"/>
              <a:t/>
            </a:fld>
            <a:endParaRPr kumimoji="0" lang="zh-CN" altLang="en-US" sz="1400"/>
          </a:p>
        </p:txBody>
      </p:sp>
      <p:sp>
        <p:nvSpPr>
          <p:cNvPr id="66666" name="TextBox 66665"/>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10" name=""/>
          <p:cNvSpPr/>
          <p:nvPr/>
        </p:nvSpPr>
        <p:spPr>
          <a:xfrm>
            <a:off x="685800" y="609600"/>
            <a:ext cx="7772400" cy="1143000"/>
          </a:xfrm>
          <a:prstGeom prst="rect">
            <a:avLst/>
          </a:prstGeom>
          <a:noFill/>
          <a:ln>
            <a:noFill/>
            <a:miter lim="800000"/>
          </a:ln>
          <a:effectLst/>
        </p:spPr>
        <p:txBody>
          <a:bodyPr lIns="92075" tIns="46038" rIns="92075" bIns="46038" anchor="b"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marL="0" lvl="0" indent="0" algn="ctr"/>
            <a:r>
              <a:rPr lang="zh-CN" altLang="en-US" sz="4400" b="1">
                <a:solidFill>
                  <a:srgbClr val="FF0000"/>
                </a:solidFill>
                <a:latin typeface="黑体" pitchFamily="2" charset="-122"/>
              </a:rPr>
              <a:t>长期均衡的条件：</a:t>
            </a:r>
            <a:r>
              <a:rPr lang="en-US" altLang="zh-CN" sz="3600">
                <a:solidFill>
                  <a:schemeClr val="accent2"/>
                </a:solidFill>
              </a:rPr>
              <a:t>P=MR=LMR=MC=LMC=LAC</a:t>
            </a:r>
            <a:endParaRPr lang="en-US" altLang="zh-CN" sz="3600">
              <a:solidFill>
                <a:schemeClr val="accent2"/>
              </a:solidFill>
            </a:endParaRPr>
          </a:p>
        </p:txBody>
      </p:sp>
      <p:sp>
        <p:nvSpPr>
          <p:cNvPr id="68611" name=""/>
          <p:cNvSpPr/>
          <p:nvPr/>
        </p:nvSpPr>
        <p:spPr>
          <a:xfrm>
            <a:off x="685800" y="1295400"/>
            <a:ext cx="7772400" cy="4114800"/>
          </a:xfrm>
          <a:prstGeom prst="rect">
            <a:avLst/>
          </a:prstGeom>
          <a:noFill/>
          <a:ln>
            <a:noFill/>
            <a:miter lim="800000"/>
          </a:ln>
          <a:effectLst/>
        </p:spPr>
        <p:txBody>
          <a:bodyPr lIns="92075" tIns="46038" rIns="92075" bIns="46038">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marL="342900" lvl="0" indent="-342900" algn="r">
              <a:lnSpc>
                <a:spcPct val="125000"/>
              </a:lnSpc>
              <a:spcBef>
                <a:spcPct val="20000"/>
              </a:spcBef>
              <a:buChar char="•"/>
            </a:pPr>
            <a:endParaRPr lang="en-US" altLang="zh-CN"/>
          </a:p>
        </p:txBody>
      </p:sp>
      <p:cxnSp>
        <p:nvCxnSpPr>
          <p:cNvPr id="68612" name=""/>
          <p:cNvCxnSpPr/>
          <p:nvPr/>
        </p:nvCxnSpPr>
        <p:spPr>
          <a:xfrm>
            <a:off x="1066800" y="5257800"/>
            <a:ext cx="7086600" cy="0"/>
          </a:xfrm>
          <a:prstGeom prst="line">
            <a:avLst/>
          </a:prstGeom>
          <a:noFill/>
          <a:ln w="38100">
            <a:solidFill>
              <a:schemeClr val="tx1"/>
            </a:solidFill>
            <a:miter lim="800000"/>
            <a:tailEnd type="triangle" w="sm" len="sm"/>
          </a:ln>
          <a:effectLst/>
        </p:spPr>
      </p:cxnSp>
      <p:cxnSp>
        <p:nvCxnSpPr>
          <p:cNvPr id="68613" name=""/>
          <p:cNvCxnSpPr/>
          <p:nvPr/>
        </p:nvCxnSpPr>
        <p:spPr>
          <a:xfrm flipH="1" flipV="1">
            <a:off x="1066800" y="2133600"/>
            <a:ext cx="0" cy="3124200"/>
          </a:xfrm>
          <a:prstGeom prst="line">
            <a:avLst/>
          </a:prstGeom>
          <a:noFill/>
          <a:ln w="38100">
            <a:solidFill>
              <a:schemeClr val="tx1"/>
            </a:solidFill>
            <a:miter lim="800000"/>
            <a:tailEnd type="triangle" w="sm" len="sm"/>
          </a:ln>
          <a:effectLst/>
        </p:spPr>
      </p:cxnSp>
      <p:sp>
        <p:nvSpPr>
          <p:cNvPr id="68614" name=""/>
          <p:cNvSpPr/>
          <p:nvPr/>
        </p:nvSpPr>
        <p:spPr>
          <a:xfrm>
            <a:off x="1676400" y="2971800"/>
            <a:ext cx="4800600" cy="1181100"/>
          </a:xfrm>
          <a:custGeom>
            <a:rect l="l" t="t" r="r" b="b"/>
            <a:pathLst>
              <a:path w="3024" h="744">
                <a:moveTo>
                  <a:pt x="0" y="0"/>
                </a:moveTo>
                <a:cubicBezTo>
                  <a:pt x="84" y="76"/>
                  <a:pt x="168" y="152"/>
                  <a:pt x="336" y="240"/>
                </a:cubicBezTo>
                <a:cubicBezTo>
                  <a:pt x="504" y="328"/>
                  <a:pt x="784" y="456"/>
                  <a:pt x="1008" y="528"/>
                </a:cubicBezTo>
                <a:cubicBezTo>
                  <a:pt x="1232" y="600"/>
                  <a:pt x="1488" y="640"/>
                  <a:pt x="1680" y="672"/>
                </a:cubicBezTo>
                <a:cubicBezTo>
                  <a:pt x="1872" y="704"/>
                  <a:pt x="2000" y="744"/>
                  <a:pt x="2160" y="720"/>
                </a:cubicBezTo>
                <a:cubicBezTo>
                  <a:pt x="2320" y="696"/>
                  <a:pt x="2496" y="608"/>
                  <a:pt x="2640" y="528"/>
                </a:cubicBezTo>
                <a:cubicBezTo>
                  <a:pt x="2784" y="448"/>
                  <a:pt x="2904" y="344"/>
                  <a:pt x="3024" y="240"/>
                </a:cubicBezTo>
              </a:path>
            </a:pathLst>
          </a:custGeom>
          <a:noFill/>
          <a:ln w="28575" cap="flat" cmpd="sng">
            <a:solidFill>
              <a:schemeClr val="tx1"/>
            </a:solidFill>
            <a:prstDash val="solid"/>
            <a:miter lim="800000"/>
            <a:headEnd type="none" w="sm" len="sm"/>
            <a:tailEnd type="none" w="sm" len="sm"/>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68615" name=""/>
          <p:cNvCxnSpPr/>
          <p:nvPr/>
        </p:nvCxnSpPr>
        <p:spPr>
          <a:xfrm>
            <a:off x="1066800" y="4114800"/>
            <a:ext cx="6781800" cy="0"/>
          </a:xfrm>
          <a:prstGeom prst="line">
            <a:avLst/>
          </a:prstGeom>
          <a:noFill/>
          <a:ln w="12700">
            <a:solidFill>
              <a:schemeClr val="tx1"/>
            </a:solidFill>
            <a:prstDash val="dashDot"/>
            <a:miter lim="800000"/>
          </a:ln>
          <a:effectLst/>
        </p:spPr>
      </p:cxnSp>
      <p:sp>
        <p:nvSpPr>
          <p:cNvPr id="68616" name=""/>
          <p:cNvSpPr/>
          <p:nvPr/>
        </p:nvSpPr>
        <p:spPr>
          <a:xfrm>
            <a:off x="3200400" y="2895600"/>
            <a:ext cx="2667000" cy="1244600"/>
          </a:xfrm>
          <a:custGeom>
            <a:rect l="l" t="t" r="r" b="b"/>
            <a:pathLst>
              <a:path w="1680" h="784">
                <a:moveTo>
                  <a:pt x="0" y="0"/>
                </a:moveTo>
                <a:cubicBezTo>
                  <a:pt x="68" y="160"/>
                  <a:pt x="136" y="320"/>
                  <a:pt x="240" y="432"/>
                </a:cubicBezTo>
                <a:cubicBezTo>
                  <a:pt x="344" y="544"/>
                  <a:pt x="480" y="616"/>
                  <a:pt x="624" y="672"/>
                </a:cubicBezTo>
                <a:cubicBezTo>
                  <a:pt x="768" y="728"/>
                  <a:pt x="960" y="784"/>
                  <a:pt x="1104" y="768"/>
                </a:cubicBezTo>
                <a:cubicBezTo>
                  <a:pt x="1248" y="752"/>
                  <a:pt x="1392" y="640"/>
                  <a:pt x="1488" y="576"/>
                </a:cubicBezTo>
                <a:cubicBezTo>
                  <a:pt x="1584" y="512"/>
                  <a:pt x="1632" y="448"/>
                  <a:pt x="1680" y="384"/>
                </a:cubicBezTo>
              </a:path>
            </a:pathLst>
          </a:custGeom>
          <a:noFill/>
          <a:ln w="12700" cap="flat" cmpd="sng">
            <a:solidFill>
              <a:schemeClr val="accent2"/>
            </a:solidFill>
            <a:prstDash val="solid"/>
            <a:miter lim="800000"/>
            <a:headEnd type="none" w="sm" len="sm"/>
            <a:tailEnd type="none" w="sm" len="sm"/>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17" name=""/>
          <p:cNvSpPr/>
          <p:nvPr/>
        </p:nvSpPr>
        <p:spPr>
          <a:xfrm>
            <a:off x="4191000" y="3429000"/>
            <a:ext cx="838200" cy="1447800"/>
          </a:xfrm>
          <a:custGeom>
            <a:rect l="l" t="t" r="r" b="b"/>
            <a:pathLst>
              <a:path w="528" h="912">
                <a:moveTo>
                  <a:pt x="0" y="912"/>
                </a:moveTo>
                <a:cubicBezTo>
                  <a:pt x="108" y="888"/>
                  <a:pt x="216" y="864"/>
                  <a:pt x="288" y="816"/>
                </a:cubicBezTo>
                <a:cubicBezTo>
                  <a:pt x="360" y="768"/>
                  <a:pt x="400" y="704"/>
                  <a:pt x="432" y="624"/>
                </a:cubicBezTo>
                <a:cubicBezTo>
                  <a:pt x="464" y="544"/>
                  <a:pt x="464" y="440"/>
                  <a:pt x="480" y="336"/>
                </a:cubicBezTo>
                <a:cubicBezTo>
                  <a:pt x="496" y="232"/>
                  <a:pt x="520" y="56"/>
                  <a:pt x="528" y="0"/>
                </a:cubicBezTo>
              </a:path>
            </a:pathLst>
          </a:custGeom>
          <a:noFill/>
          <a:ln w="12700" cap="flat" cmpd="sng">
            <a:solidFill>
              <a:schemeClr val="accent2"/>
            </a:solidFill>
            <a:prstDash val="solid"/>
            <a:miter lim="800000"/>
            <a:headEnd type="none" w="sm" len="sm"/>
            <a:tailEnd type="none" w="sm" len="sm"/>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18" name=""/>
          <p:cNvSpPr/>
          <p:nvPr/>
        </p:nvSpPr>
        <p:spPr>
          <a:xfrm>
            <a:off x="3962400" y="2971800"/>
            <a:ext cx="1447800" cy="1828800"/>
          </a:xfrm>
          <a:custGeom>
            <a:rect l="l" t="t" r="r" b="b"/>
            <a:pathLst>
              <a:path w="912" h="1152">
                <a:moveTo>
                  <a:pt x="0" y="1152"/>
                </a:moveTo>
                <a:cubicBezTo>
                  <a:pt x="148" y="1104"/>
                  <a:pt x="296" y="1056"/>
                  <a:pt x="384" y="1008"/>
                </a:cubicBezTo>
                <a:cubicBezTo>
                  <a:pt x="472" y="960"/>
                  <a:pt x="488" y="912"/>
                  <a:pt x="528" y="864"/>
                </a:cubicBezTo>
                <a:cubicBezTo>
                  <a:pt x="568" y="816"/>
                  <a:pt x="576" y="800"/>
                  <a:pt x="624" y="720"/>
                </a:cubicBezTo>
                <a:cubicBezTo>
                  <a:pt x="672" y="640"/>
                  <a:pt x="768" y="504"/>
                  <a:pt x="816" y="384"/>
                </a:cubicBezTo>
                <a:cubicBezTo>
                  <a:pt x="864" y="264"/>
                  <a:pt x="888" y="132"/>
                  <a:pt x="912" y="0"/>
                </a:cubicBezTo>
              </a:path>
            </a:pathLst>
          </a:custGeom>
          <a:noFill/>
          <a:ln w="28575" cap="flat" cmpd="sng">
            <a:solidFill>
              <a:srgbClr val="FF0000"/>
            </a:solidFill>
            <a:prstDash val="solid"/>
            <a:miter lim="800000"/>
            <a:headEnd type="none" w="sm" len="sm"/>
            <a:tailEnd type="none" w="sm" len="sm"/>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68619" name=""/>
          <p:cNvSpPr/>
          <p:nvPr/>
        </p:nvSpPr>
        <p:spPr>
          <a:xfrm>
            <a:off x="5410200" y="2743200"/>
            <a:ext cx="1447800" cy="457200"/>
          </a:xfrm>
          <a:prstGeom prst="rect">
            <a:avLst/>
          </a:prstGeom>
          <a:noFill/>
          <a:ln w="12700">
            <a:noFill/>
            <a:miter lim="800000"/>
          </a:ln>
          <a:effectLst/>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a:solidFill>
                  <a:srgbClr val="FF0000"/>
                </a:solidFill>
              </a:rPr>
              <a:t>LMC</a:t>
            </a:r>
            <a:endParaRPr lang="en-US" altLang="zh-CN">
              <a:solidFill>
                <a:srgbClr val="FF0000"/>
              </a:solidFill>
            </a:endParaRPr>
          </a:p>
        </p:txBody>
      </p:sp>
      <p:sp>
        <p:nvSpPr>
          <p:cNvPr id="68620" name=""/>
          <p:cNvSpPr/>
          <p:nvPr/>
        </p:nvSpPr>
        <p:spPr>
          <a:xfrm>
            <a:off x="4267200" y="3200400"/>
            <a:ext cx="838200" cy="457200"/>
          </a:xfrm>
          <a:prstGeom prst="rect">
            <a:avLst/>
          </a:prstGeom>
          <a:noFill/>
          <a:ln w="12700">
            <a:noFill/>
            <a:miter lim="800000"/>
          </a:ln>
          <a:effectLst/>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a:solidFill>
                  <a:schemeClr val="accent2"/>
                </a:solidFill>
              </a:rPr>
              <a:t>SMC</a:t>
            </a:r>
            <a:endParaRPr lang="en-US" altLang="zh-CN">
              <a:solidFill>
                <a:schemeClr val="accent2"/>
              </a:solidFill>
            </a:endParaRPr>
          </a:p>
        </p:txBody>
      </p:sp>
      <p:sp>
        <p:nvSpPr>
          <p:cNvPr id="68621" name=""/>
          <p:cNvSpPr/>
          <p:nvPr/>
        </p:nvSpPr>
        <p:spPr>
          <a:xfrm>
            <a:off x="6477000" y="2819400"/>
            <a:ext cx="1066800" cy="457200"/>
          </a:xfrm>
          <a:prstGeom prst="rect">
            <a:avLst/>
          </a:prstGeom>
          <a:noFill/>
          <a:ln w="12700">
            <a:noFill/>
            <a:miter lim="800000"/>
          </a:ln>
          <a:effectLst/>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a:t>LAC</a:t>
            </a:r>
            <a:endParaRPr lang="en-US" altLang="zh-CN"/>
          </a:p>
        </p:txBody>
      </p:sp>
      <p:sp>
        <p:nvSpPr>
          <p:cNvPr id="68622" name=""/>
          <p:cNvSpPr/>
          <p:nvPr/>
        </p:nvSpPr>
        <p:spPr>
          <a:xfrm>
            <a:off x="3124200" y="2514600"/>
            <a:ext cx="1295400" cy="457200"/>
          </a:xfrm>
          <a:prstGeom prst="rect">
            <a:avLst/>
          </a:prstGeom>
          <a:noFill/>
          <a:ln w="12700">
            <a:noFill/>
            <a:miter lim="800000"/>
          </a:ln>
          <a:effectLst/>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a:solidFill>
                  <a:schemeClr val="accent1"/>
                </a:solidFill>
              </a:rPr>
              <a:t>SAC</a:t>
            </a:r>
            <a:endParaRPr lang="en-US" altLang="zh-CN">
              <a:solidFill>
                <a:schemeClr val="accent1"/>
              </a:solidFill>
            </a:endParaRPr>
          </a:p>
        </p:txBody>
      </p:sp>
      <p:sp>
        <p:nvSpPr>
          <p:cNvPr id="68623" name=""/>
          <p:cNvSpPr/>
          <p:nvPr/>
        </p:nvSpPr>
        <p:spPr>
          <a:xfrm>
            <a:off x="1066800" y="1981200"/>
            <a:ext cx="1066800" cy="457200"/>
          </a:xfrm>
          <a:prstGeom prst="rect">
            <a:avLst/>
          </a:prstGeom>
          <a:noFill/>
          <a:ln w="12700">
            <a:noFill/>
            <a:miter lim="800000"/>
          </a:ln>
          <a:effectLst/>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a:t>P</a:t>
            </a:r>
            <a:endParaRPr lang="en-US" altLang="zh-CN"/>
          </a:p>
        </p:txBody>
      </p:sp>
      <p:sp>
        <p:nvSpPr>
          <p:cNvPr id="68624" name=""/>
          <p:cNvSpPr/>
          <p:nvPr/>
        </p:nvSpPr>
        <p:spPr>
          <a:xfrm>
            <a:off x="7924800" y="4648200"/>
            <a:ext cx="762000" cy="457200"/>
          </a:xfrm>
          <a:prstGeom prst="rect">
            <a:avLst/>
          </a:prstGeom>
          <a:noFill/>
          <a:ln w="12700">
            <a:noFill/>
            <a:miter lim="800000"/>
          </a:ln>
          <a:effectLst/>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a:t>Q</a:t>
            </a:r>
            <a:endParaRPr lang="en-US" altLang="zh-CN"/>
          </a:p>
        </p:txBody>
      </p:sp>
      <p:sp>
        <p:nvSpPr>
          <p:cNvPr id="68625" name=""/>
          <p:cNvSpPr/>
          <p:nvPr/>
        </p:nvSpPr>
        <p:spPr>
          <a:xfrm>
            <a:off x="6172200" y="4191000"/>
            <a:ext cx="2438400" cy="457200"/>
          </a:xfrm>
          <a:prstGeom prst="rect">
            <a:avLst/>
          </a:prstGeom>
          <a:noFill/>
          <a:ln w="12700">
            <a:noFill/>
            <a:miter lim="800000"/>
          </a:ln>
          <a:effectLst/>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a:t>P=MR=LMR</a:t>
            </a:r>
            <a:endParaRPr lang="en-US" altLang="zh-CN"/>
          </a:p>
        </p:txBody>
      </p:sp>
      <p:sp>
        <p:nvSpPr>
          <p:cNvPr id="68626" name=""/>
          <p:cNvSpPr/>
          <p:nvPr/>
        </p:nvSpPr>
        <p:spPr>
          <a:xfrm>
            <a:off x="1143000" y="5562600"/>
            <a:ext cx="6934200" cy="495300"/>
          </a:xfrm>
          <a:prstGeom prst="rect">
            <a:avLst/>
          </a:prstGeom>
          <a:blipFill rotWithShape="0">
            <a:blip r:embed="rId2"/>
            <a:tile tx="0" ty="0" sx="100000" sy="100000" flip="none" algn="tl"/>
          </a:blipFill>
          <a:ln w="38100">
            <a:solidFill>
              <a:srgbClr val="008000"/>
            </a:solidFill>
            <a:miter lim="800000"/>
          </a:ln>
        </p:spPr>
        <p:txBody>
          <a:bodyPr>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en-US" altLang="zh-CN" b="1"/>
              <a:t>    P=LAC   P</a:t>
            </a:r>
            <a:r>
              <a:rPr lang="zh-CN" altLang="en-US" b="1"/>
              <a:t>与</a:t>
            </a:r>
            <a:r>
              <a:rPr lang="en-US" altLang="zh-CN" b="1"/>
              <a:t>LAC</a:t>
            </a:r>
            <a:r>
              <a:rPr lang="zh-CN" altLang="en-US" b="1"/>
              <a:t>的最低点相交，经济利润=0</a:t>
            </a:r>
            <a:endParaRPr lang="zh-CN" altLang="en-US" b="1"/>
          </a:p>
        </p:txBody>
      </p:sp>
      <p:sp>
        <p:nvSpPr>
          <p:cNvPr id="68627" name="Date Placeholder 1"/>
          <p:cNvSpPr>
            <a:spLocks noGrp="1"/>
          </p:cNvSpPr>
          <p:nvPr>
            <p:ph type="dt" sz="half"/>
          </p:nvPr>
        </p:nvSpPr>
        <p:spPr/>
        <p:txBody>
          <a:bodyPr/>
          <a:lstStyle/>
          <a:p>
            <a:pPr lvl="0"/>
            <a:endParaRPr kumimoji="0" lang="zh-CN" altLang="en-US" sz="1400"/>
          </a:p>
        </p:txBody>
      </p:sp>
      <p:sp>
        <p:nvSpPr>
          <p:cNvPr id="68628" name="Footer Placeholder 2"/>
          <p:cNvSpPr>
            <a:spLocks noGrp="1"/>
          </p:cNvSpPr>
          <p:nvPr>
            <p:ph type="ftr" sz="quarter" idx="1"/>
          </p:nvPr>
        </p:nvSpPr>
        <p:spPr/>
        <p:txBody>
          <a:bodyPr/>
          <a:lstStyle/>
          <a:p>
            <a:pPr lvl="0" algn="ctr"/>
            <a:fld id="{EBC79958-D5E9-4B93-B655-095E34DC3C55}" type="footer">
              <a:rPr kumimoji="0" lang="zh-CN" altLang="en-US" sz="1400"/>
              <a:t/>
            </a:fld>
            <a:endParaRPr kumimoji="0" lang="zh-CN" altLang="en-US" sz="1400"/>
          </a:p>
        </p:txBody>
      </p:sp>
      <p:sp>
        <p:nvSpPr>
          <p:cNvPr id="68629" name="TextBox 68628"/>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
          <p:cNvSpPr/>
          <p:nvPr/>
        </p:nvSpPr>
        <p:spPr>
          <a:xfrm>
            <a:off x="2971800" y="76200"/>
            <a:ext cx="5715000" cy="3124200"/>
          </a:xfrm>
          <a:prstGeom prst="rect">
            <a:avLst/>
          </a:prstGeom>
          <a:solidFill>
            <a:schemeClr val="bg1"/>
          </a:solidFill>
          <a:ln>
            <a:solidFill>
              <a:srgbClr val="FF6600"/>
            </a:solid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endParaRPr lang="zh-CN" altLang="en-US" b="1"/>
          </a:p>
        </p:txBody>
      </p:sp>
      <p:sp>
        <p:nvSpPr>
          <p:cNvPr id="28675" name=""/>
          <p:cNvSpPr/>
          <p:nvPr/>
        </p:nvSpPr>
        <p:spPr>
          <a:xfrm>
            <a:off x="2971800" y="3429000"/>
            <a:ext cx="5715000" cy="3276600"/>
          </a:xfrm>
          <a:prstGeom prst="rect">
            <a:avLst/>
          </a:prstGeom>
          <a:noFill/>
          <a:ln>
            <a:solidFill>
              <a:srgbClr val="FF7F7F"/>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8676" name=""/>
          <p:cNvSpPr/>
          <p:nvPr/>
        </p:nvSpPr>
        <p:spPr>
          <a:xfrm>
            <a:off x="3200400" y="3733800"/>
            <a:ext cx="554038" cy="403225"/>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sp>
        <p:nvSpPr>
          <p:cNvPr id="28677" name=""/>
          <p:cNvSpPr/>
          <p:nvPr/>
        </p:nvSpPr>
        <p:spPr>
          <a:xfrm>
            <a:off x="7696200" y="62309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28678" name=""/>
          <p:cNvSpPr/>
          <p:nvPr/>
        </p:nvSpPr>
        <p:spPr>
          <a:xfrm>
            <a:off x="3200400" y="6149975"/>
            <a:ext cx="7747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sp>
        <p:nvSpPr>
          <p:cNvPr id="28679" name=""/>
          <p:cNvSpPr/>
          <p:nvPr/>
        </p:nvSpPr>
        <p:spPr bwMode="auto">
          <a:xfrm>
            <a:off x="5549900" y="4879975"/>
            <a:ext cx="1282700" cy="301625"/>
          </a:xfrm>
          <a:custGeom>
            <a:rect l="l" t="t" r="r" b="b"/>
            <a:pathLst>
              <a:path w="806" h="190">
                <a:moveTo>
                  <a:pt x="0" y="0"/>
                </a:moveTo>
                <a:cubicBezTo>
                  <a:pt x="33" y="25"/>
                  <a:pt x="133" y="121"/>
                  <a:pt x="200" y="152"/>
                </a:cubicBezTo>
                <a:cubicBezTo>
                  <a:pt x="267" y="183"/>
                  <a:pt x="330" y="190"/>
                  <a:pt x="403" y="187"/>
                </a:cubicBezTo>
                <a:cubicBezTo>
                  <a:pt x="476" y="184"/>
                  <a:pt x="572" y="166"/>
                  <a:pt x="640" y="136"/>
                </a:cubicBezTo>
                <a:cubicBezTo>
                  <a:pt x="708" y="106"/>
                  <a:pt x="773" y="33"/>
                  <a:pt x="808" y="6"/>
                </a:cubicBezTo>
              </a:path>
            </a:pathLst>
          </a:custGeom>
          <a:noFill/>
          <a:ln w="12700" cap="flat" cmpd="sng">
            <a:solidFill>
              <a:schemeClr val="tx1"/>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8680" name=""/>
          <p:cNvSpPr/>
          <p:nvPr/>
        </p:nvSpPr>
        <p:spPr bwMode="auto">
          <a:xfrm>
            <a:off x="4205288" y="4267200"/>
            <a:ext cx="3810000" cy="928688"/>
          </a:xfrm>
          <a:custGeom>
            <a:rect l="l" t="t" r="r" b="b"/>
            <a:pathLst>
              <a:path w="2400" h="585">
                <a:moveTo>
                  <a:pt x="0" y="0"/>
                </a:moveTo>
                <a:cubicBezTo>
                  <a:pt x="48" y="60"/>
                  <a:pt x="96" y="120"/>
                  <a:pt x="192" y="192"/>
                </a:cubicBezTo>
                <a:cubicBezTo>
                  <a:pt x="288" y="264"/>
                  <a:pt x="416" y="368"/>
                  <a:pt x="576" y="432"/>
                </a:cubicBezTo>
                <a:cubicBezTo>
                  <a:pt x="736" y="496"/>
                  <a:pt x="948" y="567"/>
                  <a:pt x="1152" y="576"/>
                </a:cubicBezTo>
                <a:cubicBezTo>
                  <a:pt x="1356" y="585"/>
                  <a:pt x="1633" y="529"/>
                  <a:pt x="1799" y="487"/>
                </a:cubicBezTo>
                <a:cubicBezTo>
                  <a:pt x="1965" y="445"/>
                  <a:pt x="2048" y="399"/>
                  <a:pt x="2148" y="326"/>
                </a:cubicBezTo>
                <a:cubicBezTo>
                  <a:pt x="2248" y="253"/>
                  <a:pt x="2348" y="106"/>
                  <a:pt x="2400" y="48"/>
                </a:cubicBezTo>
              </a:path>
            </a:pathLst>
          </a:custGeom>
          <a:noFill/>
          <a:ln w="12700" cap="flat" cmpd="sng">
            <a:solidFill>
              <a:schemeClr val="tx1"/>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8681" name=""/>
          <p:cNvSpPr/>
          <p:nvPr/>
        </p:nvSpPr>
        <p:spPr bwMode="auto">
          <a:xfrm>
            <a:off x="5645150" y="4273550"/>
            <a:ext cx="977900" cy="1255712"/>
          </a:xfrm>
          <a:custGeom>
            <a:rect l="l" t="t" r="r" b="b"/>
            <a:pathLst>
              <a:path w="616" h="791">
                <a:moveTo>
                  <a:pt x="0" y="764"/>
                </a:moveTo>
                <a:cubicBezTo>
                  <a:pt x="23" y="768"/>
                  <a:pt x="103" y="791"/>
                  <a:pt x="140" y="784"/>
                </a:cubicBezTo>
                <a:cubicBezTo>
                  <a:pt x="177" y="777"/>
                  <a:pt x="185" y="764"/>
                  <a:pt x="224" y="720"/>
                </a:cubicBezTo>
                <a:cubicBezTo>
                  <a:pt x="263" y="676"/>
                  <a:pt x="327" y="588"/>
                  <a:pt x="372" y="520"/>
                </a:cubicBezTo>
                <a:cubicBezTo>
                  <a:pt x="417" y="452"/>
                  <a:pt x="451" y="399"/>
                  <a:pt x="492" y="312"/>
                </a:cubicBezTo>
                <a:cubicBezTo>
                  <a:pt x="533" y="225"/>
                  <a:pt x="590" y="65"/>
                  <a:pt x="616" y="0"/>
                </a:cubicBezTo>
              </a:path>
            </a:pathLst>
          </a:custGeom>
          <a:noFill/>
          <a:ln w="9525" cap="flat" cmpd="sng">
            <a:solidFill>
              <a:srgbClr val="0066CC"/>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8682" name=""/>
          <p:cNvSpPr/>
          <p:nvPr/>
        </p:nvSpPr>
        <p:spPr bwMode="auto">
          <a:xfrm>
            <a:off x="4470400" y="4165600"/>
            <a:ext cx="3352800" cy="1255712"/>
          </a:xfrm>
          <a:custGeom>
            <a:rect l="l" t="t" r="r" b="b"/>
            <a:pathLst>
              <a:path w="2112" h="791">
                <a:moveTo>
                  <a:pt x="0" y="604"/>
                </a:moveTo>
                <a:cubicBezTo>
                  <a:pt x="41" y="626"/>
                  <a:pt x="164" y="709"/>
                  <a:pt x="244" y="740"/>
                </a:cubicBezTo>
                <a:cubicBezTo>
                  <a:pt x="324" y="771"/>
                  <a:pt x="402" y="785"/>
                  <a:pt x="484" y="788"/>
                </a:cubicBezTo>
                <a:cubicBezTo>
                  <a:pt x="566" y="791"/>
                  <a:pt x="636" y="785"/>
                  <a:pt x="736" y="760"/>
                </a:cubicBezTo>
                <a:cubicBezTo>
                  <a:pt x="836" y="735"/>
                  <a:pt x="941" y="701"/>
                  <a:pt x="1083" y="637"/>
                </a:cubicBezTo>
                <a:cubicBezTo>
                  <a:pt x="1225" y="573"/>
                  <a:pt x="1460" y="447"/>
                  <a:pt x="1588" y="376"/>
                </a:cubicBezTo>
                <a:cubicBezTo>
                  <a:pt x="1716" y="305"/>
                  <a:pt x="1765" y="271"/>
                  <a:pt x="1852" y="208"/>
                </a:cubicBezTo>
                <a:cubicBezTo>
                  <a:pt x="1939" y="145"/>
                  <a:pt x="2058" y="43"/>
                  <a:pt x="2112" y="0"/>
                </a:cubicBezTo>
              </a:path>
            </a:pathLst>
          </a:custGeom>
          <a:noFill/>
          <a:ln w="19050" cap="flat" cmpd="sng">
            <a:solidFill>
              <a:schemeClr val="hlink"/>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8683" name=""/>
          <p:cNvSpPr/>
          <p:nvPr/>
        </p:nvSpPr>
        <p:spPr>
          <a:xfrm>
            <a:off x="5334000" y="45720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t>SAC</a:t>
            </a:r>
            <a:r>
              <a:rPr lang="en-US" altLang="zh-CN" sz="2000" b="1" baseline="-25000"/>
              <a:t>0</a:t>
            </a:r>
            <a:endParaRPr lang="en-US" altLang="zh-CN" sz="2000" b="1"/>
          </a:p>
        </p:txBody>
      </p:sp>
      <p:sp>
        <p:nvSpPr>
          <p:cNvPr id="28684" name=""/>
          <p:cNvSpPr/>
          <p:nvPr/>
        </p:nvSpPr>
        <p:spPr>
          <a:xfrm>
            <a:off x="4038600" y="45720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t>LAC</a:t>
            </a:r>
            <a:endParaRPr lang="en-US" altLang="zh-CN" sz="2000" b="1"/>
          </a:p>
        </p:txBody>
      </p:sp>
      <p:sp>
        <p:nvSpPr>
          <p:cNvPr id="28685" name=""/>
          <p:cNvSpPr/>
          <p:nvPr/>
        </p:nvSpPr>
        <p:spPr>
          <a:xfrm>
            <a:off x="6477000" y="39624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solidFill>
                  <a:schemeClr val="hlink"/>
                </a:solidFill>
                <a:effectLst>
                  <a:outerShdw blurRad="38100" dist="38100" dir="2700000" algn="tl">
                    <a:schemeClr val="bg2"/>
                  </a:outerShdw>
                </a:effectLst>
              </a:rPr>
              <a:t>SMC</a:t>
            </a:r>
            <a:r>
              <a:rPr lang="en-US" altLang="zh-CN" sz="2000" b="1" baseline="-25000">
                <a:solidFill>
                  <a:schemeClr val="hlink"/>
                </a:solidFill>
                <a:effectLst>
                  <a:outerShdw blurRad="38100" dist="38100" dir="2700000" algn="tl">
                    <a:schemeClr val="bg2"/>
                  </a:outerShdw>
                </a:effectLst>
              </a:rPr>
              <a:t>0</a:t>
            </a:r>
            <a:endParaRPr lang="en-US" altLang="zh-CN" sz="2000" b="1">
              <a:solidFill>
                <a:schemeClr val="hlink"/>
              </a:solidFill>
              <a:effectLst>
                <a:outerShdw blurRad="38100" dist="38100" dir="2700000" algn="tl">
                  <a:schemeClr val="bg2"/>
                </a:outerShdw>
              </a:effectLst>
            </a:endParaRPr>
          </a:p>
        </p:txBody>
      </p:sp>
      <p:sp>
        <p:nvSpPr>
          <p:cNvPr id="28686" name=""/>
          <p:cNvSpPr/>
          <p:nvPr/>
        </p:nvSpPr>
        <p:spPr>
          <a:xfrm>
            <a:off x="4495800" y="54102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t>LMC</a:t>
            </a:r>
            <a:endParaRPr lang="en-US" altLang="zh-CN" sz="2000" b="1"/>
          </a:p>
        </p:txBody>
      </p:sp>
      <p:sp>
        <p:nvSpPr>
          <p:cNvPr id="28687" name=""/>
          <p:cNvSpPr/>
          <p:nvPr/>
        </p:nvSpPr>
        <p:spPr>
          <a:xfrm>
            <a:off x="3186112" y="4953000"/>
            <a:ext cx="776288" cy="322262"/>
          </a:xfrm>
          <a:prstGeom prst="rect">
            <a:avLst/>
          </a:prstGeom>
          <a:noFill/>
          <a:ln w="19050" cap="rnd">
            <a:noFill/>
            <a:prstDash val="sysDot"/>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CC0000"/>
                </a:solidFill>
                <a:effectLst>
                  <a:outerShdw blurRad="38100" dist="38100" dir="2700000" algn="tl">
                    <a:schemeClr val="bg2"/>
                  </a:outerShdw>
                </a:effectLst>
              </a:rPr>
              <a:t>P</a:t>
            </a:r>
            <a:r>
              <a:rPr lang="en-US" altLang="zh-CN" sz="2200" b="1" baseline="-25000">
                <a:solidFill>
                  <a:srgbClr val="CC0000"/>
                </a:solidFill>
                <a:effectLst>
                  <a:outerShdw blurRad="38100" dist="38100" dir="2700000" algn="tl">
                    <a:schemeClr val="bg2"/>
                  </a:outerShdw>
                </a:effectLst>
              </a:rPr>
              <a:t>0</a:t>
            </a:r>
            <a:endParaRPr lang="en-US" altLang="zh-CN" sz="2200" b="1">
              <a:solidFill>
                <a:srgbClr val="CC0000"/>
              </a:solidFill>
              <a:effectLst>
                <a:outerShdw blurRad="38100" dist="38100" dir="2700000" algn="tl">
                  <a:schemeClr val="bg2"/>
                </a:outerShdw>
              </a:effectLst>
            </a:endParaRPr>
          </a:p>
        </p:txBody>
      </p:sp>
      <p:cxnSp>
        <p:nvCxnSpPr>
          <p:cNvPr id="28688" name=""/>
          <p:cNvCxnSpPr/>
          <p:nvPr/>
        </p:nvCxnSpPr>
        <p:spPr>
          <a:xfrm flipH="1">
            <a:off x="3733800" y="5199062"/>
            <a:ext cx="3810000" cy="0"/>
          </a:xfrm>
          <a:prstGeom prst="line">
            <a:avLst/>
          </a:prstGeom>
          <a:noFill/>
          <a:ln w="19050" cap="rnd">
            <a:solidFill>
              <a:srgbClr val="FF0000"/>
            </a:solidFill>
            <a:prstDash val="sysDot"/>
            <a:miter lim="800000"/>
          </a:ln>
        </p:spPr>
      </p:cxnSp>
      <p:cxnSp>
        <p:nvCxnSpPr>
          <p:cNvPr id="28689" name=""/>
          <p:cNvCxnSpPr/>
          <p:nvPr/>
        </p:nvCxnSpPr>
        <p:spPr>
          <a:xfrm flipH="1">
            <a:off x="6172200" y="5181600"/>
            <a:ext cx="0" cy="990600"/>
          </a:xfrm>
          <a:prstGeom prst="line">
            <a:avLst/>
          </a:prstGeom>
          <a:noFill/>
          <a:ln w="19050" cap="rnd">
            <a:solidFill>
              <a:srgbClr val="FF0000"/>
            </a:solidFill>
            <a:prstDash val="sysDot"/>
            <a:miter lim="800000"/>
          </a:ln>
        </p:spPr>
      </p:cxnSp>
      <p:sp>
        <p:nvSpPr>
          <p:cNvPr id="28690" name=""/>
          <p:cNvSpPr/>
          <p:nvPr/>
        </p:nvSpPr>
        <p:spPr>
          <a:xfrm>
            <a:off x="5776912" y="6172200"/>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CC0000"/>
                </a:solidFill>
                <a:effectLst>
                  <a:outerShdw blurRad="38100" dist="38100" dir="2700000" algn="tl">
                    <a:schemeClr val="bg2"/>
                  </a:outerShdw>
                </a:effectLst>
              </a:rPr>
              <a:t>q</a:t>
            </a:r>
            <a:r>
              <a:rPr lang="en-US" altLang="zh-CN" sz="2200" b="1" baseline="-25000">
                <a:solidFill>
                  <a:srgbClr val="CC0000"/>
                </a:solidFill>
                <a:effectLst>
                  <a:outerShdw blurRad="38100" dist="38100" dir="2700000" algn="tl">
                    <a:schemeClr val="bg2"/>
                  </a:outerShdw>
                </a:effectLst>
              </a:rPr>
              <a:t>0</a:t>
            </a:r>
            <a:endParaRPr lang="en-US" altLang="zh-CN" sz="2200" b="1">
              <a:solidFill>
                <a:srgbClr val="CC0000"/>
              </a:solidFill>
              <a:effectLst>
                <a:outerShdw blurRad="38100" dist="38100" dir="2700000" algn="tl">
                  <a:schemeClr val="bg2"/>
                </a:outerShdw>
              </a:effectLst>
            </a:endParaRPr>
          </a:p>
        </p:txBody>
      </p:sp>
      <p:sp>
        <p:nvSpPr>
          <p:cNvPr id="28691" name=""/>
          <p:cNvSpPr/>
          <p:nvPr/>
        </p:nvSpPr>
        <p:spPr>
          <a:xfrm>
            <a:off x="3414712" y="4191000"/>
            <a:ext cx="304800" cy="4572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33CC33"/>
                </a:solidFill>
                <a:effectLst>
                  <a:outerShdw blurRad="38100" dist="38100" dir="2700000" algn="tl">
                    <a:schemeClr val="bg2"/>
                  </a:outerShdw>
                </a:effectLst>
              </a:rPr>
              <a:t>P</a:t>
            </a:r>
            <a:r>
              <a:rPr lang="en-US" altLang="zh-CN" sz="2200" b="1" baseline="-25000">
                <a:solidFill>
                  <a:srgbClr val="33CC33"/>
                </a:solidFill>
                <a:effectLst>
                  <a:outerShdw blurRad="38100" dist="38100" dir="2700000" algn="tl">
                    <a:schemeClr val="bg2"/>
                  </a:outerShdw>
                </a:effectLst>
              </a:rPr>
              <a:t>1</a:t>
            </a:r>
            <a:endParaRPr lang="en-US" altLang="zh-CN" sz="2200" b="1">
              <a:solidFill>
                <a:srgbClr val="33CC33"/>
              </a:solidFill>
              <a:effectLst>
                <a:outerShdw blurRad="38100" dist="38100" dir="2700000" algn="tl">
                  <a:schemeClr val="bg2"/>
                </a:outerShdw>
              </a:effectLst>
            </a:endParaRPr>
          </a:p>
        </p:txBody>
      </p:sp>
      <p:cxnSp>
        <p:nvCxnSpPr>
          <p:cNvPr id="28692" name=""/>
          <p:cNvCxnSpPr/>
          <p:nvPr/>
        </p:nvCxnSpPr>
        <p:spPr>
          <a:xfrm>
            <a:off x="3733800" y="4419600"/>
            <a:ext cx="3810000" cy="0"/>
          </a:xfrm>
          <a:prstGeom prst="line">
            <a:avLst/>
          </a:prstGeom>
          <a:noFill/>
          <a:ln w="19050" cap="rnd">
            <a:solidFill>
              <a:srgbClr val="33CC33"/>
            </a:solidFill>
            <a:prstDash val="sysDot"/>
            <a:miter lim="800000"/>
          </a:ln>
        </p:spPr>
      </p:cxnSp>
      <p:cxnSp>
        <p:nvCxnSpPr>
          <p:cNvPr id="28693" name=""/>
          <p:cNvCxnSpPr/>
          <p:nvPr/>
        </p:nvCxnSpPr>
        <p:spPr>
          <a:xfrm flipH="1">
            <a:off x="7543800" y="4419600"/>
            <a:ext cx="0" cy="1752600"/>
          </a:xfrm>
          <a:prstGeom prst="line">
            <a:avLst/>
          </a:prstGeom>
          <a:noFill/>
          <a:ln w="19050" cap="rnd">
            <a:solidFill>
              <a:srgbClr val="33CC33"/>
            </a:solidFill>
            <a:prstDash val="sysDot"/>
            <a:miter lim="800000"/>
          </a:ln>
        </p:spPr>
      </p:cxnSp>
      <p:cxnSp>
        <p:nvCxnSpPr>
          <p:cNvPr id="28694" name=""/>
          <p:cNvCxnSpPr/>
          <p:nvPr/>
        </p:nvCxnSpPr>
        <p:spPr>
          <a:xfrm flipH="1" flipV="1">
            <a:off x="3733800" y="228600"/>
            <a:ext cx="0" cy="2590800"/>
          </a:xfrm>
          <a:prstGeom prst="line">
            <a:avLst/>
          </a:prstGeom>
          <a:noFill/>
          <a:ln>
            <a:solidFill>
              <a:schemeClr val="tx1"/>
            </a:solidFill>
            <a:miter lim="800000"/>
            <a:tailEnd type="triangle"/>
          </a:ln>
          <a:effectLst/>
        </p:spPr>
      </p:cxnSp>
      <p:sp>
        <p:nvSpPr>
          <p:cNvPr id="28695" name=""/>
          <p:cNvSpPr/>
          <p:nvPr/>
        </p:nvSpPr>
        <p:spPr>
          <a:xfrm>
            <a:off x="3208338" y="304800"/>
            <a:ext cx="554038" cy="403225"/>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sp>
        <p:nvSpPr>
          <p:cNvPr id="28696" name=""/>
          <p:cNvSpPr/>
          <p:nvPr/>
        </p:nvSpPr>
        <p:spPr>
          <a:xfrm>
            <a:off x="7772400" y="28019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28697" name=""/>
          <p:cNvSpPr/>
          <p:nvPr/>
        </p:nvSpPr>
        <p:spPr>
          <a:xfrm>
            <a:off x="3208338" y="2720975"/>
            <a:ext cx="7747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cxnSp>
        <p:nvCxnSpPr>
          <p:cNvPr id="28698" name=""/>
          <p:cNvCxnSpPr/>
          <p:nvPr/>
        </p:nvCxnSpPr>
        <p:spPr>
          <a:xfrm>
            <a:off x="4114800" y="990600"/>
            <a:ext cx="2286000" cy="1447800"/>
          </a:xfrm>
          <a:prstGeom prst="line">
            <a:avLst/>
          </a:prstGeom>
          <a:noFill/>
          <a:ln>
            <a:solidFill>
              <a:schemeClr val="tx1"/>
            </a:solidFill>
            <a:miter lim="800000"/>
          </a:ln>
        </p:spPr>
      </p:cxnSp>
      <p:sp>
        <p:nvSpPr>
          <p:cNvPr id="28699" name=""/>
          <p:cNvSpPr/>
          <p:nvPr/>
        </p:nvSpPr>
        <p:spPr>
          <a:xfrm>
            <a:off x="6248400" y="24209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t>D</a:t>
            </a:r>
            <a:r>
              <a:rPr lang="en-US" altLang="zh-CN" sz="2200" b="1" baseline="-25000"/>
              <a:t>0</a:t>
            </a:r>
            <a:endParaRPr lang="en-US" altLang="zh-CN" sz="2200" b="1"/>
          </a:p>
        </p:txBody>
      </p:sp>
      <p:sp>
        <p:nvSpPr>
          <p:cNvPr id="28700" name=""/>
          <p:cNvSpPr/>
          <p:nvPr/>
        </p:nvSpPr>
        <p:spPr>
          <a:xfrm>
            <a:off x="5105400" y="4397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S</a:t>
            </a:r>
            <a:r>
              <a:rPr lang="en-US" altLang="zh-CN" sz="2200" b="1" baseline="-25000">
                <a:solidFill>
                  <a:srgbClr val="009900"/>
                </a:solidFill>
                <a:effectLst>
                  <a:outerShdw blurRad="38100" dist="38100" dir="2700000" algn="tl">
                    <a:schemeClr val="bg2"/>
                  </a:outerShdw>
                </a:effectLst>
              </a:rPr>
              <a:t>0</a:t>
            </a:r>
            <a:endParaRPr lang="en-US" altLang="zh-CN" sz="2200" b="1">
              <a:solidFill>
                <a:srgbClr val="009900"/>
              </a:solidFill>
              <a:effectLst>
                <a:outerShdw blurRad="38100" dist="38100" dir="2700000" algn="tl">
                  <a:schemeClr val="bg2"/>
                </a:outerShdw>
              </a:effectLst>
            </a:endParaRPr>
          </a:p>
        </p:txBody>
      </p:sp>
      <p:cxnSp>
        <p:nvCxnSpPr>
          <p:cNvPr id="28701" name=""/>
          <p:cNvCxnSpPr/>
          <p:nvPr/>
        </p:nvCxnSpPr>
        <p:spPr>
          <a:xfrm flipH="1">
            <a:off x="4953000" y="1524000"/>
            <a:ext cx="0" cy="1295400"/>
          </a:xfrm>
          <a:prstGeom prst="line">
            <a:avLst/>
          </a:prstGeom>
          <a:noFill/>
          <a:ln w="19050" cap="rnd">
            <a:solidFill>
              <a:srgbClr val="FF6600"/>
            </a:solidFill>
            <a:prstDash val="sysDot"/>
            <a:miter lim="800000"/>
          </a:ln>
        </p:spPr>
      </p:cxnSp>
      <p:cxnSp>
        <p:nvCxnSpPr>
          <p:cNvPr id="28702" name=""/>
          <p:cNvCxnSpPr/>
          <p:nvPr/>
        </p:nvCxnSpPr>
        <p:spPr>
          <a:xfrm>
            <a:off x="3733800" y="1524000"/>
            <a:ext cx="1371600" cy="0"/>
          </a:xfrm>
          <a:prstGeom prst="line">
            <a:avLst/>
          </a:prstGeom>
          <a:noFill/>
          <a:ln w="19050" cap="rnd">
            <a:solidFill>
              <a:srgbClr val="FF7F7F"/>
            </a:solidFill>
            <a:prstDash val="sysDot"/>
            <a:miter lim="800000"/>
          </a:ln>
        </p:spPr>
      </p:cxnSp>
      <p:sp>
        <p:nvSpPr>
          <p:cNvPr id="28703" name=""/>
          <p:cNvSpPr/>
          <p:nvPr/>
        </p:nvSpPr>
        <p:spPr>
          <a:xfrm>
            <a:off x="3124200" y="13541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CC0000"/>
                </a:solidFill>
                <a:effectLst>
                  <a:outerShdw blurRad="38100" dist="38100" dir="2700000" algn="tl">
                    <a:schemeClr val="bg2"/>
                  </a:outerShdw>
                </a:effectLst>
              </a:rPr>
              <a:t>P</a:t>
            </a:r>
            <a:r>
              <a:rPr lang="en-US" altLang="zh-CN" sz="2200" b="1" baseline="-25000">
                <a:solidFill>
                  <a:srgbClr val="CC0000"/>
                </a:solidFill>
                <a:effectLst>
                  <a:outerShdw blurRad="38100" dist="38100" dir="2700000" algn="tl">
                    <a:schemeClr val="bg2"/>
                  </a:outerShdw>
                </a:effectLst>
              </a:rPr>
              <a:t>0</a:t>
            </a:r>
            <a:endParaRPr lang="en-US" altLang="zh-CN" sz="2200" b="1">
              <a:solidFill>
                <a:srgbClr val="CC0000"/>
              </a:solidFill>
              <a:effectLst>
                <a:outerShdw blurRad="38100" dist="38100" dir="2700000" algn="tl">
                  <a:schemeClr val="bg2"/>
                </a:outerShdw>
              </a:effectLst>
            </a:endParaRPr>
          </a:p>
        </p:txBody>
      </p:sp>
      <p:sp>
        <p:nvSpPr>
          <p:cNvPr id="28704" name=""/>
          <p:cNvSpPr/>
          <p:nvPr/>
        </p:nvSpPr>
        <p:spPr>
          <a:xfrm>
            <a:off x="4724400" y="2819400"/>
            <a:ext cx="381000" cy="3810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CC0000"/>
                </a:solidFill>
                <a:effectLst>
                  <a:outerShdw blurRad="38100" dist="38100" dir="2700000" algn="tl">
                    <a:schemeClr val="bg2"/>
                  </a:outerShdw>
                </a:effectLst>
              </a:rPr>
              <a:t>Q</a:t>
            </a:r>
            <a:r>
              <a:rPr lang="en-US" altLang="zh-CN" sz="2200" b="1" baseline="-25000">
                <a:solidFill>
                  <a:srgbClr val="CC0000"/>
                </a:solidFill>
                <a:effectLst>
                  <a:outerShdw blurRad="38100" dist="38100" dir="2700000" algn="tl">
                    <a:schemeClr val="bg2"/>
                  </a:outerShdw>
                </a:effectLst>
              </a:rPr>
              <a:t>0</a:t>
            </a:r>
            <a:endParaRPr lang="en-US" altLang="zh-CN" sz="2200" b="1">
              <a:solidFill>
                <a:srgbClr val="CC0000"/>
              </a:solidFill>
              <a:effectLst>
                <a:outerShdw blurRad="38100" dist="38100" dir="2700000" algn="tl">
                  <a:schemeClr val="bg2"/>
                </a:outerShdw>
              </a:effectLst>
            </a:endParaRPr>
          </a:p>
        </p:txBody>
      </p:sp>
      <p:cxnSp>
        <p:nvCxnSpPr>
          <p:cNvPr id="28705" name=""/>
          <p:cNvCxnSpPr/>
          <p:nvPr/>
        </p:nvCxnSpPr>
        <p:spPr>
          <a:xfrm>
            <a:off x="4495800" y="762000"/>
            <a:ext cx="2209800" cy="1371600"/>
          </a:xfrm>
          <a:prstGeom prst="line">
            <a:avLst/>
          </a:prstGeom>
          <a:noFill/>
          <a:ln>
            <a:solidFill>
              <a:schemeClr val="tx1"/>
            </a:solidFill>
            <a:miter lim="800000"/>
          </a:ln>
        </p:spPr>
      </p:cxnSp>
      <p:sp>
        <p:nvSpPr>
          <p:cNvPr id="28706" name=""/>
          <p:cNvSpPr/>
          <p:nvPr/>
        </p:nvSpPr>
        <p:spPr>
          <a:xfrm>
            <a:off x="6781800" y="1981200"/>
            <a:ext cx="381000" cy="3048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t>D</a:t>
            </a:r>
            <a:r>
              <a:rPr lang="en-US" altLang="zh-CN" sz="2200" b="1" baseline="-25000"/>
              <a:t>1</a:t>
            </a:r>
            <a:endParaRPr lang="en-US" altLang="zh-CN" sz="2200" b="1"/>
          </a:p>
        </p:txBody>
      </p:sp>
      <p:cxnSp>
        <p:nvCxnSpPr>
          <p:cNvPr id="28707" name=""/>
          <p:cNvCxnSpPr/>
          <p:nvPr/>
        </p:nvCxnSpPr>
        <p:spPr>
          <a:xfrm flipH="1">
            <a:off x="5410200" y="1219200"/>
            <a:ext cx="0" cy="1600200"/>
          </a:xfrm>
          <a:prstGeom prst="line">
            <a:avLst/>
          </a:prstGeom>
          <a:noFill/>
          <a:ln w="19050" cap="rnd">
            <a:solidFill>
              <a:srgbClr val="009900"/>
            </a:solidFill>
            <a:prstDash val="sysDot"/>
            <a:miter lim="800000"/>
          </a:ln>
        </p:spPr>
      </p:cxnSp>
      <p:cxnSp>
        <p:nvCxnSpPr>
          <p:cNvPr id="28708" name=""/>
          <p:cNvCxnSpPr/>
          <p:nvPr/>
        </p:nvCxnSpPr>
        <p:spPr>
          <a:xfrm flipH="1">
            <a:off x="3733800" y="1295400"/>
            <a:ext cx="1524000" cy="0"/>
          </a:xfrm>
          <a:prstGeom prst="line">
            <a:avLst/>
          </a:prstGeom>
          <a:noFill/>
          <a:ln w="19050" cap="rnd">
            <a:solidFill>
              <a:srgbClr val="009900"/>
            </a:solidFill>
            <a:prstDash val="sysDot"/>
            <a:miter lim="800000"/>
          </a:ln>
        </p:spPr>
      </p:cxnSp>
      <p:sp>
        <p:nvSpPr>
          <p:cNvPr id="28709" name=""/>
          <p:cNvSpPr/>
          <p:nvPr/>
        </p:nvSpPr>
        <p:spPr>
          <a:xfrm>
            <a:off x="3352800" y="990600"/>
            <a:ext cx="304800" cy="4572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33CC33"/>
                </a:solidFill>
                <a:effectLst>
                  <a:outerShdw blurRad="38100" dist="38100" dir="2700000" algn="tl">
                    <a:schemeClr val="bg2"/>
                  </a:outerShdw>
                </a:effectLst>
              </a:rPr>
              <a:t>P</a:t>
            </a:r>
            <a:r>
              <a:rPr lang="en-US" altLang="zh-CN" sz="2200" b="1" baseline="-25000">
                <a:solidFill>
                  <a:srgbClr val="33CC33"/>
                </a:solidFill>
                <a:effectLst>
                  <a:outerShdw blurRad="38100" dist="38100" dir="2700000" algn="tl">
                    <a:schemeClr val="bg2"/>
                  </a:outerShdw>
                </a:effectLst>
              </a:rPr>
              <a:t>1</a:t>
            </a:r>
            <a:endParaRPr lang="en-US" altLang="zh-CN" sz="2200" b="1">
              <a:solidFill>
                <a:srgbClr val="33CC33"/>
              </a:solidFill>
              <a:effectLst>
                <a:outerShdw blurRad="38100" dist="38100" dir="2700000" algn="tl">
                  <a:schemeClr val="bg2"/>
                </a:outerShdw>
              </a:effectLst>
            </a:endParaRPr>
          </a:p>
        </p:txBody>
      </p:sp>
      <p:sp>
        <p:nvSpPr>
          <p:cNvPr id="28710" name=""/>
          <p:cNvSpPr/>
          <p:nvPr/>
        </p:nvSpPr>
        <p:spPr>
          <a:xfrm>
            <a:off x="5181600" y="2819400"/>
            <a:ext cx="3048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33CC33"/>
                </a:solidFill>
                <a:effectLst>
                  <a:outerShdw blurRad="38100" dist="38100" dir="2700000" algn="tl">
                    <a:schemeClr val="bg2"/>
                  </a:outerShdw>
                </a:effectLst>
              </a:rPr>
              <a:t>Q</a:t>
            </a:r>
            <a:r>
              <a:rPr lang="en-US" altLang="zh-CN" sz="2200" b="1" baseline="-25000">
                <a:solidFill>
                  <a:srgbClr val="33CC33"/>
                </a:solidFill>
                <a:effectLst>
                  <a:outerShdw blurRad="38100" dist="38100" dir="2700000" algn="tl">
                    <a:schemeClr val="bg2"/>
                  </a:outerShdw>
                </a:effectLst>
              </a:rPr>
              <a:t>1</a:t>
            </a:r>
            <a:endParaRPr lang="en-US" altLang="zh-CN" sz="2200" b="1">
              <a:solidFill>
                <a:srgbClr val="33CC33"/>
              </a:solidFill>
              <a:effectLst>
                <a:outerShdw blurRad="38100" dist="38100" dir="2700000" algn="tl">
                  <a:schemeClr val="bg2"/>
                </a:outerShdw>
              </a:effectLst>
            </a:endParaRPr>
          </a:p>
        </p:txBody>
      </p:sp>
      <p:cxnSp>
        <p:nvCxnSpPr>
          <p:cNvPr id="28711" name=""/>
          <p:cNvCxnSpPr/>
          <p:nvPr/>
        </p:nvCxnSpPr>
        <p:spPr>
          <a:xfrm flipV="1">
            <a:off x="5029200" y="609600"/>
            <a:ext cx="1676400" cy="1676400"/>
          </a:xfrm>
          <a:prstGeom prst="line">
            <a:avLst/>
          </a:prstGeom>
          <a:noFill/>
          <a:ln>
            <a:solidFill>
              <a:schemeClr val="tx1"/>
            </a:solidFill>
            <a:miter lim="800000"/>
          </a:ln>
        </p:spPr>
      </p:cxnSp>
      <p:sp>
        <p:nvSpPr>
          <p:cNvPr id="28712" name=""/>
          <p:cNvSpPr/>
          <p:nvPr/>
        </p:nvSpPr>
        <p:spPr>
          <a:xfrm>
            <a:off x="6629400" y="457200"/>
            <a:ext cx="457200" cy="3048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S</a:t>
            </a:r>
            <a:r>
              <a:rPr lang="en-US" altLang="zh-CN" sz="2200" b="1" baseline="-25000">
                <a:solidFill>
                  <a:srgbClr val="009900"/>
                </a:solidFill>
                <a:effectLst>
                  <a:outerShdw blurRad="38100" dist="38100" dir="2700000" algn="tl">
                    <a:schemeClr val="bg2"/>
                  </a:outerShdw>
                </a:effectLst>
              </a:rPr>
              <a:t>2</a:t>
            </a:r>
            <a:endParaRPr lang="en-US" altLang="zh-CN" sz="2200" b="1">
              <a:solidFill>
                <a:srgbClr val="009900"/>
              </a:solidFill>
              <a:effectLst>
                <a:outerShdw blurRad="38100" dist="38100" dir="2700000" algn="tl">
                  <a:schemeClr val="bg2"/>
                </a:outerShdw>
              </a:effectLst>
            </a:endParaRPr>
          </a:p>
        </p:txBody>
      </p:sp>
      <p:cxnSp>
        <p:nvCxnSpPr>
          <p:cNvPr id="28713" name=""/>
          <p:cNvCxnSpPr/>
          <p:nvPr/>
        </p:nvCxnSpPr>
        <p:spPr>
          <a:xfrm>
            <a:off x="6096000" y="381000"/>
            <a:ext cx="533400" cy="0"/>
          </a:xfrm>
          <a:prstGeom prst="line">
            <a:avLst/>
          </a:prstGeom>
          <a:noFill/>
          <a:ln w="38100">
            <a:solidFill>
              <a:srgbClr val="33CC33"/>
            </a:solidFill>
            <a:miter lim="800000"/>
            <a:tailEnd type="triangle"/>
          </a:ln>
          <a:effectLst>
            <a:prstShdw prst="shdw17" dist="17961" dir="2700000">
              <a:srgbClr val="33CC33">
                <a:gamma/>
                <a:shade val="60000"/>
                <a:invGamma/>
              </a:srgbClr>
            </a:prstShdw>
          </a:effectLst>
        </p:spPr>
      </p:cxnSp>
      <p:sp>
        <p:nvSpPr>
          <p:cNvPr id="28714" name=""/>
          <p:cNvSpPr/>
          <p:nvPr/>
        </p:nvSpPr>
        <p:spPr>
          <a:xfrm>
            <a:off x="7086600" y="1295400"/>
            <a:ext cx="1066800" cy="4572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FF6600"/>
                </a:solidFill>
                <a:effectLst>
                  <a:outerShdw blurRad="38100" dist="38100" dir="2700000" algn="tl">
                    <a:schemeClr val="bg2"/>
                  </a:outerShdw>
                </a:effectLst>
              </a:rPr>
              <a:t>LS</a:t>
            </a:r>
            <a:endParaRPr lang="en-US" altLang="zh-CN" sz="2200" b="1">
              <a:solidFill>
                <a:srgbClr val="FF6600"/>
              </a:solidFill>
              <a:effectLst>
                <a:outerShdw blurRad="38100" dist="38100" dir="2700000" algn="tl">
                  <a:schemeClr val="bg2"/>
                </a:outerShdw>
              </a:effectLst>
            </a:endParaRPr>
          </a:p>
        </p:txBody>
      </p:sp>
      <p:sp>
        <p:nvSpPr>
          <p:cNvPr id="28715" name=""/>
          <p:cNvSpPr/>
          <p:nvPr/>
        </p:nvSpPr>
        <p:spPr>
          <a:xfrm>
            <a:off x="685800" y="609600"/>
            <a:ext cx="1524000" cy="1371600"/>
          </a:xfrm>
          <a:prstGeom prst="rect">
            <a:avLst/>
          </a:prstGeom>
          <a:pattFill prst="pct5">
            <a:fgClr>
              <a:schemeClr val="bg2"/>
            </a:fgClr>
            <a:bgClr>
              <a:srgbClr val="FFFFFF"/>
            </a:bgClr>
          </a:pattFill>
          <a:ln>
            <a:noFill/>
            <a:miter lim="800000"/>
          </a:ln>
          <a:effectLst>
            <a:prstShdw prst="shdw17" dist="17961" dir="2700000">
              <a:schemeClr val="hlink">
                <a:gamma/>
                <a:shade val="60000"/>
                <a:invGamma/>
              </a:schemeClr>
            </a:prstShdw>
          </a:effectLst>
        </p:spPr>
        <p:txBody>
          <a:bodyPr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2600">
                <a:solidFill>
                  <a:srgbClr val="FF3300"/>
                </a:solidFill>
                <a:effectLst>
                  <a:outerShdw blurRad="38100" dist="38100" dir="2700000" algn="tl">
                    <a:schemeClr val="bg2"/>
                  </a:outerShdw>
                </a:effectLst>
                <a:ea typeface="楷体_GB2312" pitchFamily="49" charset="-122"/>
              </a:rPr>
              <a:t>供给弹性无穷大的水平线</a:t>
            </a:r>
            <a:endParaRPr lang="zh-CN" altLang="en-US" sz="2600">
              <a:solidFill>
                <a:srgbClr val="FF3300"/>
              </a:solidFill>
              <a:effectLst>
                <a:outerShdw blurRad="38100" dist="38100" dir="2700000" algn="tl">
                  <a:schemeClr val="bg2"/>
                </a:outerShdw>
              </a:effectLst>
              <a:ea typeface="楷体_GB2312" pitchFamily="49" charset="-122"/>
            </a:endParaRPr>
          </a:p>
        </p:txBody>
      </p:sp>
      <p:sp>
        <p:nvSpPr>
          <p:cNvPr id="28716" name="">
            <a:hlinkClick action="ppaction://noaction" tooltip="本章首页"/>
          </p:cNvPr>
          <p:cNvSpPr/>
          <p:nvPr/>
        </p:nvSpPr>
        <p:spPr>
          <a:xfrm>
            <a:off x="381000" y="4267200"/>
            <a:ext cx="2209800" cy="914400"/>
          </a:xfrm>
          <a:custGeom>
            <a:avLst>
              <a:gd name="adj0" fmla="val 1134"/>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pattFill prst="horzBrick">
            <a:fgClr>
              <a:schemeClr val="accent1"/>
            </a:fgClr>
            <a:bgClr>
              <a:schemeClr val="bg1"/>
            </a:bgClr>
          </a:patt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200" b="1">
                <a:solidFill>
                  <a:srgbClr val="993300"/>
                </a:solidFill>
                <a:effectLst>
                  <a:outerShdw blurRad="38100" dist="38100" dir="2700000" algn="tl">
                    <a:schemeClr val="bg2"/>
                  </a:outerShdw>
                </a:effectLst>
                <a:ea typeface="楷体_GB2312" pitchFamily="49" charset="-122"/>
              </a:rPr>
              <a:t>1、成本不变行业</a:t>
            </a:r>
            <a:endParaRPr lang="zh-CN" altLang="en-US" sz="2200" b="1">
              <a:solidFill>
                <a:srgbClr val="993300"/>
              </a:solidFill>
              <a:effectLst>
                <a:outerShdw blurRad="38100" dist="38100" dir="2700000" algn="tl">
                  <a:schemeClr val="bg2"/>
                </a:outerShdw>
              </a:effectLst>
              <a:ea typeface="楷体_GB2312" pitchFamily="49" charset="-122"/>
            </a:endParaRPr>
          </a:p>
          <a:p>
            <a:pPr lvl="0" algn="ctr"/>
            <a:r>
              <a:rPr lang="zh-CN" altLang="en-US" sz="2200" b="1">
                <a:solidFill>
                  <a:srgbClr val="993300"/>
                </a:solidFill>
                <a:effectLst>
                  <a:outerShdw blurRad="38100" dist="38100" dir="2700000" algn="tl">
                    <a:schemeClr val="bg2"/>
                  </a:outerShdw>
                </a:effectLst>
                <a:ea typeface="楷体_GB2312" pitchFamily="49" charset="-122"/>
              </a:rPr>
              <a:t>长期供给曲线</a:t>
            </a:r>
            <a:endParaRPr lang="zh-CN" altLang="en-US" sz="2200" b="1">
              <a:solidFill>
                <a:srgbClr val="993300"/>
              </a:solidFill>
              <a:effectLst>
                <a:outerShdw blurRad="38100" dist="38100" dir="2700000" algn="tl">
                  <a:schemeClr val="bg2"/>
                </a:outerShdw>
              </a:effectLst>
              <a:ea typeface="楷体_GB2312" pitchFamily="49" charset="-122"/>
            </a:endParaRPr>
          </a:p>
        </p:txBody>
      </p:sp>
      <p:cxnSp>
        <p:nvCxnSpPr>
          <p:cNvPr id="28717" name=""/>
          <p:cNvCxnSpPr/>
          <p:nvPr/>
        </p:nvCxnSpPr>
        <p:spPr>
          <a:xfrm>
            <a:off x="4267200" y="1524000"/>
            <a:ext cx="2895600" cy="0"/>
          </a:xfrm>
          <a:prstGeom prst="line">
            <a:avLst/>
          </a:prstGeom>
          <a:noFill/>
          <a:ln w="19050">
            <a:solidFill>
              <a:srgbClr val="FF6600"/>
            </a:solidFill>
            <a:miter lim="800000"/>
          </a:ln>
        </p:spPr>
      </p:cxnSp>
      <p:sp>
        <p:nvSpPr>
          <p:cNvPr id="28718" name=""/>
          <p:cNvSpPr/>
          <p:nvPr/>
        </p:nvSpPr>
        <p:spPr bwMode="auto">
          <a:xfrm>
            <a:off x="6889750" y="4457700"/>
            <a:ext cx="958850" cy="392112"/>
          </a:xfrm>
          <a:custGeom>
            <a:rect l="l" t="t" r="r" b="b"/>
            <a:pathLst>
              <a:path w="604" h="246">
                <a:moveTo>
                  <a:pt x="0" y="80"/>
                </a:moveTo>
                <a:cubicBezTo>
                  <a:pt x="23" y="99"/>
                  <a:pt x="78" y="173"/>
                  <a:pt x="132" y="200"/>
                </a:cubicBezTo>
                <a:cubicBezTo>
                  <a:pt x="186" y="227"/>
                  <a:pt x="264" y="247"/>
                  <a:pt x="324" y="244"/>
                </a:cubicBezTo>
                <a:cubicBezTo>
                  <a:pt x="384" y="241"/>
                  <a:pt x="445" y="221"/>
                  <a:pt x="492" y="180"/>
                </a:cubicBezTo>
                <a:cubicBezTo>
                  <a:pt x="539" y="139"/>
                  <a:pt x="581" y="37"/>
                  <a:pt x="604" y="0"/>
                </a:cubicBezTo>
              </a:path>
            </a:pathLst>
          </a:custGeom>
          <a:noFill/>
          <a:ln w="12700" cap="flat" cmpd="sng">
            <a:solidFill>
              <a:schemeClr val="tx1"/>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8719" name=""/>
          <p:cNvSpPr/>
          <p:nvPr/>
        </p:nvSpPr>
        <p:spPr bwMode="auto">
          <a:xfrm>
            <a:off x="6724650" y="3994150"/>
            <a:ext cx="939800" cy="1389062"/>
          </a:xfrm>
          <a:custGeom>
            <a:rect l="l" t="t" r="r" b="b"/>
            <a:pathLst>
              <a:path w="592" h="875">
                <a:moveTo>
                  <a:pt x="0" y="840"/>
                </a:moveTo>
                <a:cubicBezTo>
                  <a:pt x="23" y="844"/>
                  <a:pt x="96" y="875"/>
                  <a:pt x="140" y="864"/>
                </a:cubicBezTo>
                <a:cubicBezTo>
                  <a:pt x="184" y="853"/>
                  <a:pt x="223" y="819"/>
                  <a:pt x="264" y="772"/>
                </a:cubicBezTo>
                <a:cubicBezTo>
                  <a:pt x="305" y="725"/>
                  <a:pt x="352" y="641"/>
                  <a:pt x="384" y="580"/>
                </a:cubicBezTo>
                <a:cubicBezTo>
                  <a:pt x="416" y="519"/>
                  <a:pt x="421" y="505"/>
                  <a:pt x="456" y="408"/>
                </a:cubicBezTo>
                <a:cubicBezTo>
                  <a:pt x="491" y="311"/>
                  <a:pt x="564" y="85"/>
                  <a:pt x="592" y="0"/>
                </a:cubicBezTo>
              </a:path>
            </a:pathLst>
          </a:custGeom>
          <a:noFill/>
          <a:ln w="9525" cap="flat" cmpd="sng">
            <a:solidFill>
              <a:srgbClr val="0066CC"/>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8720" name=""/>
          <p:cNvSpPr/>
          <p:nvPr/>
        </p:nvSpPr>
        <p:spPr>
          <a:xfrm>
            <a:off x="7848600" y="45720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t>SAC</a:t>
            </a:r>
            <a:r>
              <a:rPr lang="en-US" altLang="zh-CN" sz="2000" b="1" baseline="-25000"/>
              <a:t>1</a:t>
            </a:r>
            <a:endParaRPr lang="en-US" altLang="zh-CN" sz="2000" b="1"/>
          </a:p>
        </p:txBody>
      </p:sp>
      <p:sp>
        <p:nvSpPr>
          <p:cNvPr id="28721" name=""/>
          <p:cNvSpPr/>
          <p:nvPr/>
        </p:nvSpPr>
        <p:spPr>
          <a:xfrm>
            <a:off x="7620000" y="3810000"/>
            <a:ext cx="533400" cy="3048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solidFill>
                  <a:schemeClr val="hlink"/>
                </a:solidFill>
                <a:effectLst>
                  <a:outerShdw blurRad="38100" dist="38100" dir="2700000" algn="tl">
                    <a:schemeClr val="bg2"/>
                  </a:outerShdw>
                </a:effectLst>
              </a:rPr>
              <a:t>SMC</a:t>
            </a:r>
            <a:r>
              <a:rPr lang="en-US" altLang="zh-CN" sz="2000" b="1" baseline="-25000">
                <a:solidFill>
                  <a:schemeClr val="hlink"/>
                </a:solidFill>
                <a:effectLst>
                  <a:outerShdw blurRad="38100" dist="38100" dir="2700000" algn="tl">
                    <a:schemeClr val="bg2"/>
                  </a:outerShdw>
                </a:effectLst>
              </a:rPr>
              <a:t>1</a:t>
            </a:r>
            <a:endParaRPr lang="en-US" altLang="zh-CN" sz="2000" b="1">
              <a:solidFill>
                <a:schemeClr val="hlink"/>
              </a:solidFill>
              <a:effectLst>
                <a:outerShdw blurRad="38100" dist="38100" dir="2700000" algn="tl">
                  <a:schemeClr val="bg2"/>
                </a:outerShdw>
              </a:effectLst>
            </a:endParaRPr>
          </a:p>
        </p:txBody>
      </p:sp>
      <p:cxnSp>
        <p:nvCxnSpPr>
          <p:cNvPr id="28722" name=""/>
          <p:cNvCxnSpPr/>
          <p:nvPr/>
        </p:nvCxnSpPr>
        <p:spPr>
          <a:xfrm flipV="1">
            <a:off x="4267200" y="533400"/>
            <a:ext cx="1676400" cy="1676400"/>
          </a:xfrm>
          <a:prstGeom prst="line">
            <a:avLst/>
          </a:prstGeom>
          <a:noFill/>
          <a:ln>
            <a:solidFill>
              <a:schemeClr val="tx1"/>
            </a:solidFill>
            <a:miter lim="800000"/>
          </a:ln>
        </p:spPr>
      </p:cxnSp>
      <p:pic>
        <p:nvPicPr>
          <p:cNvPr id="28723" name=""/>
          <p:cNvPicPr/>
          <p:nvPr/>
        </p:nvPicPr>
        <p:blipFill>
          <a:blip r:embed="rId2"/>
          <a:stretch>
            <a:fillRect/>
          </a:stretch>
        </p:blipFill>
        <p:spPr>
          <a:xfrm>
            <a:off x="4876800" y="1447800"/>
            <a:ext cx="152400" cy="152400"/>
          </a:xfrm>
          <a:prstGeom prst="rect">
            <a:avLst/>
          </a:prstGeom>
          <a:noFill/>
          <a:ln>
            <a:miter lim="800000"/>
          </a:ln>
        </p:spPr>
      </p:pic>
      <p:cxnSp>
        <p:nvCxnSpPr>
          <p:cNvPr id="28724" name=""/>
          <p:cNvCxnSpPr/>
          <p:nvPr/>
        </p:nvCxnSpPr>
        <p:spPr>
          <a:xfrm flipH="1">
            <a:off x="6553200" y="4419600"/>
            <a:ext cx="0" cy="1752600"/>
          </a:xfrm>
          <a:prstGeom prst="line">
            <a:avLst/>
          </a:prstGeom>
          <a:noFill/>
          <a:ln w="19050" cap="rnd">
            <a:solidFill>
              <a:srgbClr val="33CC33"/>
            </a:solidFill>
            <a:prstDash val="sysDot"/>
            <a:miter lim="800000"/>
          </a:ln>
        </p:spPr>
      </p:cxnSp>
      <p:sp>
        <p:nvSpPr>
          <p:cNvPr id="28725" name=""/>
          <p:cNvSpPr/>
          <p:nvPr/>
        </p:nvSpPr>
        <p:spPr>
          <a:xfrm>
            <a:off x="5638800" y="2819400"/>
            <a:ext cx="3048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33CC33"/>
                </a:solidFill>
                <a:effectLst>
                  <a:outerShdw blurRad="38100" dist="38100" dir="2700000" algn="tl">
                    <a:schemeClr val="bg2"/>
                  </a:outerShdw>
                </a:effectLst>
              </a:rPr>
              <a:t>Q</a:t>
            </a:r>
            <a:r>
              <a:rPr lang="en-US" altLang="zh-CN" sz="2200" b="1" baseline="-25000">
                <a:solidFill>
                  <a:srgbClr val="33CC33"/>
                </a:solidFill>
                <a:effectLst>
                  <a:outerShdw blurRad="38100" dist="38100" dir="2700000" algn="tl">
                    <a:schemeClr val="bg2"/>
                  </a:outerShdw>
                </a:effectLst>
              </a:rPr>
              <a:t>2</a:t>
            </a:r>
            <a:endParaRPr lang="en-US" altLang="zh-CN" sz="2200" b="1">
              <a:solidFill>
                <a:srgbClr val="33CC33"/>
              </a:solidFill>
              <a:effectLst>
                <a:outerShdw blurRad="38100" dist="38100" dir="2700000" algn="tl">
                  <a:schemeClr val="bg2"/>
                </a:outerShdw>
              </a:effectLst>
            </a:endParaRPr>
          </a:p>
        </p:txBody>
      </p:sp>
      <p:cxnSp>
        <p:nvCxnSpPr>
          <p:cNvPr id="28726" name=""/>
          <p:cNvCxnSpPr/>
          <p:nvPr/>
        </p:nvCxnSpPr>
        <p:spPr>
          <a:xfrm flipH="1">
            <a:off x="5791200" y="1524000"/>
            <a:ext cx="0" cy="1295400"/>
          </a:xfrm>
          <a:prstGeom prst="line">
            <a:avLst/>
          </a:prstGeom>
          <a:noFill/>
          <a:ln w="19050" cap="rnd">
            <a:solidFill>
              <a:srgbClr val="009900"/>
            </a:solidFill>
            <a:prstDash val="sysDot"/>
            <a:miter lim="800000"/>
          </a:ln>
        </p:spPr>
      </p:cxnSp>
      <p:pic>
        <p:nvPicPr>
          <p:cNvPr id="28727" name=""/>
          <p:cNvPicPr/>
          <p:nvPr/>
        </p:nvPicPr>
        <p:blipFill>
          <a:blip r:embed="rId3"/>
          <a:stretch>
            <a:fillRect/>
          </a:stretch>
        </p:blipFill>
        <p:spPr>
          <a:xfrm>
            <a:off x="5715000" y="1447800"/>
            <a:ext cx="152400" cy="152400"/>
          </a:xfrm>
          <a:prstGeom prst="rect">
            <a:avLst/>
          </a:prstGeom>
          <a:noFill/>
          <a:ln>
            <a:miter lim="800000"/>
          </a:ln>
        </p:spPr>
      </p:pic>
      <p:sp>
        <p:nvSpPr>
          <p:cNvPr id="28728" name=""/>
          <p:cNvSpPr/>
          <p:nvPr/>
        </p:nvSpPr>
        <p:spPr>
          <a:xfrm>
            <a:off x="7391400" y="6172200"/>
            <a:ext cx="304800" cy="3048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q</a:t>
            </a:r>
            <a:r>
              <a:rPr lang="en-US" altLang="zh-CN" sz="2200" b="1" baseline="-25000">
                <a:solidFill>
                  <a:srgbClr val="009900"/>
                </a:solidFill>
                <a:effectLst>
                  <a:outerShdw blurRad="38100" dist="38100" dir="2700000" algn="tl">
                    <a:schemeClr val="bg2"/>
                  </a:outerShdw>
                </a:effectLst>
              </a:rPr>
              <a:t>2</a:t>
            </a:r>
            <a:endParaRPr lang="en-US" altLang="zh-CN" sz="2200" b="1">
              <a:solidFill>
                <a:srgbClr val="009900"/>
              </a:solidFill>
              <a:effectLst>
                <a:outerShdw blurRad="38100" dist="38100" dir="2700000" algn="tl">
                  <a:schemeClr val="bg2"/>
                </a:outerShdw>
              </a:effectLst>
            </a:endParaRPr>
          </a:p>
        </p:txBody>
      </p:sp>
      <p:pic>
        <p:nvPicPr>
          <p:cNvPr id="28729" name=""/>
          <p:cNvPicPr/>
          <p:nvPr/>
        </p:nvPicPr>
        <p:blipFill>
          <a:blip r:embed="rId3"/>
          <a:stretch>
            <a:fillRect/>
          </a:stretch>
        </p:blipFill>
        <p:spPr>
          <a:xfrm>
            <a:off x="7467600" y="4343400"/>
            <a:ext cx="152400" cy="152400"/>
          </a:xfrm>
          <a:prstGeom prst="rect">
            <a:avLst/>
          </a:prstGeom>
          <a:noFill/>
          <a:ln>
            <a:miter lim="800000"/>
          </a:ln>
        </p:spPr>
      </p:pic>
      <p:pic>
        <p:nvPicPr>
          <p:cNvPr id="28730" name=""/>
          <p:cNvPicPr/>
          <p:nvPr/>
        </p:nvPicPr>
        <p:blipFill>
          <a:blip r:embed="rId3"/>
          <a:stretch>
            <a:fillRect/>
          </a:stretch>
        </p:blipFill>
        <p:spPr>
          <a:xfrm>
            <a:off x="6477000" y="4343400"/>
            <a:ext cx="152400" cy="152400"/>
          </a:xfrm>
          <a:prstGeom prst="rect">
            <a:avLst/>
          </a:prstGeom>
          <a:noFill/>
          <a:ln>
            <a:miter lim="800000"/>
          </a:ln>
        </p:spPr>
      </p:pic>
      <p:pic>
        <p:nvPicPr>
          <p:cNvPr id="28731" name=""/>
          <p:cNvPicPr/>
          <p:nvPr/>
        </p:nvPicPr>
        <p:blipFill>
          <a:blip r:embed="rId2"/>
          <a:stretch>
            <a:fillRect/>
          </a:stretch>
        </p:blipFill>
        <p:spPr>
          <a:xfrm>
            <a:off x="6096000" y="5105400"/>
            <a:ext cx="152400" cy="152400"/>
          </a:xfrm>
          <a:prstGeom prst="rect">
            <a:avLst/>
          </a:prstGeom>
          <a:noFill/>
          <a:ln>
            <a:miter lim="800000"/>
          </a:ln>
        </p:spPr>
      </p:pic>
      <p:cxnSp>
        <p:nvCxnSpPr>
          <p:cNvPr id="28732" name=""/>
          <p:cNvCxnSpPr/>
          <p:nvPr/>
        </p:nvCxnSpPr>
        <p:spPr>
          <a:xfrm flipV="1">
            <a:off x="4419600" y="609600"/>
            <a:ext cx="1676400" cy="1676400"/>
          </a:xfrm>
          <a:prstGeom prst="line">
            <a:avLst/>
          </a:prstGeom>
          <a:noFill/>
          <a:ln>
            <a:solidFill>
              <a:schemeClr val="tx1"/>
            </a:solidFill>
            <a:miter lim="800000"/>
          </a:ln>
        </p:spPr>
      </p:cxnSp>
      <p:cxnSp>
        <p:nvCxnSpPr>
          <p:cNvPr id="28733" name=""/>
          <p:cNvCxnSpPr/>
          <p:nvPr/>
        </p:nvCxnSpPr>
        <p:spPr>
          <a:xfrm flipV="1">
            <a:off x="3733800" y="2819400"/>
            <a:ext cx="4267200" cy="0"/>
          </a:xfrm>
          <a:prstGeom prst="line">
            <a:avLst/>
          </a:prstGeom>
          <a:noFill/>
          <a:ln>
            <a:solidFill>
              <a:schemeClr val="tx1"/>
            </a:solidFill>
            <a:miter lim="800000"/>
            <a:tailEnd type="triangle"/>
          </a:ln>
          <a:effectLst/>
        </p:spPr>
      </p:cxnSp>
      <p:pic>
        <p:nvPicPr>
          <p:cNvPr id="28734" name=""/>
          <p:cNvPicPr/>
          <p:nvPr/>
        </p:nvPicPr>
        <p:blipFill>
          <a:blip r:embed="rId3"/>
          <a:stretch>
            <a:fillRect/>
          </a:stretch>
        </p:blipFill>
        <p:spPr>
          <a:xfrm>
            <a:off x="5334000" y="1219200"/>
            <a:ext cx="152400" cy="152400"/>
          </a:xfrm>
          <a:prstGeom prst="rect">
            <a:avLst/>
          </a:prstGeom>
          <a:noFill/>
          <a:ln>
            <a:miter lim="800000"/>
          </a:ln>
        </p:spPr>
      </p:pic>
      <p:sp>
        <p:nvSpPr>
          <p:cNvPr id="28735" name=""/>
          <p:cNvSpPr/>
          <p:nvPr/>
        </p:nvSpPr>
        <p:spPr>
          <a:xfrm>
            <a:off x="5867400" y="4397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S</a:t>
            </a:r>
            <a:r>
              <a:rPr lang="en-US" altLang="zh-CN" sz="2200" b="1" baseline="-25000">
                <a:solidFill>
                  <a:srgbClr val="009900"/>
                </a:solidFill>
                <a:effectLst>
                  <a:outerShdw blurRad="38100" dist="38100" dir="2700000" algn="tl">
                    <a:schemeClr val="bg2"/>
                  </a:outerShdw>
                </a:effectLst>
              </a:rPr>
              <a:t>1</a:t>
            </a:r>
            <a:endParaRPr lang="en-US" altLang="zh-CN" sz="2200" b="1">
              <a:solidFill>
                <a:srgbClr val="009900"/>
              </a:solidFill>
              <a:effectLst>
                <a:outerShdw blurRad="38100" dist="38100" dir="2700000" algn="tl">
                  <a:schemeClr val="bg2"/>
                </a:outerShdw>
              </a:effectLst>
            </a:endParaRPr>
          </a:p>
        </p:txBody>
      </p:sp>
      <p:cxnSp>
        <p:nvCxnSpPr>
          <p:cNvPr id="28736" name=""/>
          <p:cNvCxnSpPr/>
          <p:nvPr/>
        </p:nvCxnSpPr>
        <p:spPr>
          <a:xfrm>
            <a:off x="2971800" y="3352800"/>
            <a:ext cx="5715000" cy="0"/>
          </a:xfrm>
          <a:prstGeom prst="line">
            <a:avLst/>
          </a:prstGeom>
          <a:noFill/>
          <a:ln w="19050">
            <a:solidFill>
              <a:srgbClr val="FF3300"/>
            </a:solidFill>
            <a:miter lim="800000"/>
          </a:ln>
          <a:effectLst>
            <a:prstShdw prst="shdw17" dist="17961" dir="2700000">
              <a:srgbClr val="FF3300">
                <a:gamma/>
                <a:shade val="60000"/>
                <a:invGamma/>
              </a:srgbClr>
            </a:prstShdw>
          </a:effectLst>
        </p:spPr>
      </p:cxnSp>
      <p:cxnSp>
        <p:nvCxnSpPr>
          <p:cNvPr id="28737" name=""/>
          <p:cNvCxnSpPr/>
          <p:nvPr/>
        </p:nvCxnSpPr>
        <p:spPr>
          <a:xfrm flipH="1" flipV="1">
            <a:off x="3733800" y="3810000"/>
            <a:ext cx="0" cy="2438400"/>
          </a:xfrm>
          <a:prstGeom prst="line">
            <a:avLst/>
          </a:prstGeom>
          <a:noFill/>
          <a:ln>
            <a:solidFill>
              <a:schemeClr val="tx1"/>
            </a:solidFill>
            <a:miter lim="800000"/>
            <a:tailEnd type="triangle"/>
          </a:ln>
          <a:effectLst/>
        </p:spPr>
      </p:cxnSp>
      <p:cxnSp>
        <p:nvCxnSpPr>
          <p:cNvPr id="28738" name=""/>
          <p:cNvCxnSpPr/>
          <p:nvPr/>
        </p:nvCxnSpPr>
        <p:spPr>
          <a:xfrm flipV="1">
            <a:off x="3733800" y="6248400"/>
            <a:ext cx="4191000" cy="0"/>
          </a:xfrm>
          <a:prstGeom prst="line">
            <a:avLst/>
          </a:prstGeom>
          <a:noFill/>
          <a:ln>
            <a:solidFill>
              <a:schemeClr val="tx1"/>
            </a:solidFill>
            <a:miter lim="800000"/>
            <a:tailEnd type="triangle"/>
          </a:ln>
          <a:effectLst/>
        </p:spPr>
      </p:cxnSp>
      <p:sp>
        <p:nvSpPr>
          <p:cNvPr id="28739" name=""/>
          <p:cNvSpPr/>
          <p:nvPr/>
        </p:nvSpPr>
        <p:spPr>
          <a:xfrm>
            <a:off x="6234112" y="6172200"/>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q</a:t>
            </a:r>
            <a:r>
              <a:rPr lang="en-US" altLang="zh-CN" sz="2200" b="1" baseline="-25000">
                <a:solidFill>
                  <a:srgbClr val="009900"/>
                </a:solidFill>
                <a:effectLst>
                  <a:outerShdw blurRad="38100" dist="38100" dir="2700000" algn="tl">
                    <a:schemeClr val="bg2"/>
                  </a:outerShdw>
                </a:effectLst>
              </a:rPr>
              <a:t>1</a:t>
            </a:r>
            <a:endParaRPr lang="en-US" altLang="zh-CN" sz="2200" b="1">
              <a:solidFill>
                <a:srgbClr val="009900"/>
              </a:solidFill>
              <a:effectLst>
                <a:outerShdw blurRad="38100" dist="38100" dir="2700000" algn="tl">
                  <a:schemeClr val="bg2"/>
                </a:outerShdw>
              </a:effectLst>
            </a:endParaRPr>
          </a:p>
        </p:txBody>
      </p:sp>
      <p:sp>
        <p:nvSpPr>
          <p:cNvPr id="28740" name="Date Placeholder 1"/>
          <p:cNvSpPr>
            <a:spLocks noGrp="1"/>
          </p:cNvSpPr>
          <p:nvPr>
            <p:ph type="dt" sz="half"/>
          </p:nvPr>
        </p:nvSpPr>
        <p:spPr/>
        <p:txBody>
          <a:bodyPr/>
          <a:lstStyle/>
          <a:p>
            <a:pPr lvl="0"/>
            <a:endParaRPr kumimoji="0" lang="zh-CN" altLang="en-US" sz="1400"/>
          </a:p>
        </p:txBody>
      </p:sp>
      <p:sp>
        <p:nvSpPr>
          <p:cNvPr id="28741" name="Footer Placeholder 2"/>
          <p:cNvSpPr>
            <a:spLocks noGrp="1"/>
          </p:cNvSpPr>
          <p:nvPr>
            <p:ph type="ftr" sz="quarter" idx="1"/>
          </p:nvPr>
        </p:nvSpPr>
        <p:spPr/>
        <p:txBody>
          <a:bodyPr/>
          <a:lstStyle/>
          <a:p>
            <a:pPr lvl="0" algn="ctr"/>
            <a:fld id="{B62ADE7C-74DB-4F1E-8F43-D5DD78F08821}" type="footer">
              <a:rPr kumimoji="0" lang="zh-CN" altLang="en-US" sz="1400"/>
              <a:t/>
            </a:fld>
            <a:endParaRPr kumimoji="0" lang="zh-CN" altLang="en-US" sz="1400"/>
          </a:p>
        </p:txBody>
      </p:sp>
      <p:sp>
        <p:nvSpPr>
          <p:cNvPr id="28742" name="TextBox 28741"/>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完全竞争市场(2)(3)共46页，您现在浏览的是第19页!</a:t>
            </a:r>
          </a:p>
        </p:txBody>
      </p:sp>
    </p:spTree>
  </p:cSld>
  <p:clrMapOvr>
    <a:masterClrMapping/>
  </p:clrMapOvr>
  <p:transition spd="slow">
    <p:cover dir="u"/>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
          <p:cNvSpPr/>
          <p:nvPr/>
        </p:nvSpPr>
        <p:spPr>
          <a:xfrm>
            <a:off x="2971800" y="3505200"/>
            <a:ext cx="5867400" cy="3124200"/>
          </a:xfrm>
          <a:prstGeom prst="rect">
            <a:avLst/>
          </a:prstGeom>
          <a:solidFill>
            <a:schemeClr val="bg1"/>
          </a:solidFill>
          <a:ln>
            <a:solidFill>
              <a:srgbClr val="FF7F7F"/>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9699" name=""/>
          <p:cNvSpPr/>
          <p:nvPr/>
        </p:nvSpPr>
        <p:spPr>
          <a:xfrm>
            <a:off x="2971800" y="228600"/>
            <a:ext cx="5867400" cy="3124200"/>
          </a:xfrm>
          <a:prstGeom prst="rect">
            <a:avLst/>
          </a:prstGeom>
          <a:solidFill>
            <a:schemeClr val="bg1"/>
          </a:solidFill>
          <a:ln>
            <a:solidFill>
              <a:srgbClr val="FF7F7F"/>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29700" name=""/>
          <p:cNvCxnSpPr/>
          <p:nvPr/>
        </p:nvCxnSpPr>
        <p:spPr>
          <a:xfrm flipV="1">
            <a:off x="3748088" y="381000"/>
            <a:ext cx="1588" cy="2371725"/>
          </a:xfrm>
          <a:prstGeom prst="line">
            <a:avLst/>
          </a:prstGeom>
          <a:noFill/>
          <a:ln>
            <a:solidFill>
              <a:schemeClr val="tx1"/>
            </a:solidFill>
            <a:miter lim="800000"/>
            <a:tailEnd type="triangle"/>
          </a:ln>
          <a:effectLst/>
        </p:spPr>
      </p:cxnSp>
      <p:sp>
        <p:nvSpPr>
          <p:cNvPr id="29701" name=""/>
          <p:cNvSpPr/>
          <p:nvPr/>
        </p:nvSpPr>
        <p:spPr>
          <a:xfrm>
            <a:off x="3208338" y="304800"/>
            <a:ext cx="554038" cy="403225"/>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cxnSp>
        <p:nvCxnSpPr>
          <p:cNvPr id="29702" name=""/>
          <p:cNvCxnSpPr/>
          <p:nvPr/>
        </p:nvCxnSpPr>
        <p:spPr>
          <a:xfrm>
            <a:off x="3748088" y="2743200"/>
            <a:ext cx="4343400" cy="0"/>
          </a:xfrm>
          <a:prstGeom prst="line">
            <a:avLst/>
          </a:prstGeom>
          <a:noFill/>
          <a:ln>
            <a:solidFill>
              <a:schemeClr val="tx1"/>
            </a:solidFill>
            <a:miter lim="800000"/>
            <a:tailEnd type="triangle"/>
          </a:ln>
          <a:effectLst/>
        </p:spPr>
      </p:cxnSp>
      <p:sp>
        <p:nvSpPr>
          <p:cNvPr id="29703" name=""/>
          <p:cNvSpPr/>
          <p:nvPr/>
        </p:nvSpPr>
        <p:spPr>
          <a:xfrm>
            <a:off x="7772400" y="28019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29704" name=""/>
          <p:cNvSpPr/>
          <p:nvPr/>
        </p:nvSpPr>
        <p:spPr>
          <a:xfrm>
            <a:off x="3208338" y="2720975"/>
            <a:ext cx="7747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cxnSp>
        <p:nvCxnSpPr>
          <p:cNvPr id="29705" name=""/>
          <p:cNvCxnSpPr/>
          <p:nvPr/>
        </p:nvCxnSpPr>
        <p:spPr>
          <a:xfrm flipV="1">
            <a:off x="3740150" y="3810000"/>
            <a:ext cx="1588" cy="2371725"/>
          </a:xfrm>
          <a:prstGeom prst="line">
            <a:avLst/>
          </a:prstGeom>
          <a:noFill/>
          <a:ln>
            <a:solidFill>
              <a:schemeClr val="tx1"/>
            </a:solidFill>
            <a:miter lim="800000"/>
            <a:tailEnd type="triangle"/>
          </a:ln>
          <a:effectLst/>
        </p:spPr>
      </p:cxnSp>
      <p:sp>
        <p:nvSpPr>
          <p:cNvPr id="29706" name=""/>
          <p:cNvSpPr/>
          <p:nvPr/>
        </p:nvSpPr>
        <p:spPr>
          <a:xfrm>
            <a:off x="3200400" y="3733800"/>
            <a:ext cx="554038" cy="403225"/>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cxnSp>
        <p:nvCxnSpPr>
          <p:cNvPr id="29707" name=""/>
          <p:cNvCxnSpPr/>
          <p:nvPr/>
        </p:nvCxnSpPr>
        <p:spPr>
          <a:xfrm>
            <a:off x="3740150" y="6172200"/>
            <a:ext cx="4343400" cy="0"/>
          </a:xfrm>
          <a:prstGeom prst="line">
            <a:avLst/>
          </a:prstGeom>
          <a:noFill/>
          <a:ln>
            <a:solidFill>
              <a:schemeClr val="tx1"/>
            </a:solidFill>
            <a:miter lim="800000"/>
            <a:tailEnd type="triangle"/>
          </a:ln>
          <a:effectLst/>
        </p:spPr>
      </p:cxnSp>
      <p:sp>
        <p:nvSpPr>
          <p:cNvPr id="29708" name=""/>
          <p:cNvSpPr/>
          <p:nvPr/>
        </p:nvSpPr>
        <p:spPr>
          <a:xfrm>
            <a:off x="7764462" y="62309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29709" name=""/>
          <p:cNvSpPr/>
          <p:nvPr/>
        </p:nvSpPr>
        <p:spPr>
          <a:xfrm>
            <a:off x="3200400" y="6149975"/>
            <a:ext cx="7747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cxnSp>
        <p:nvCxnSpPr>
          <p:cNvPr id="29710" name=""/>
          <p:cNvCxnSpPr/>
          <p:nvPr/>
        </p:nvCxnSpPr>
        <p:spPr>
          <a:xfrm>
            <a:off x="4038600" y="990600"/>
            <a:ext cx="2362200" cy="1676400"/>
          </a:xfrm>
          <a:prstGeom prst="line">
            <a:avLst/>
          </a:prstGeom>
          <a:noFill/>
          <a:ln>
            <a:solidFill>
              <a:srgbClr val="009900"/>
            </a:solidFill>
            <a:miter lim="800000"/>
          </a:ln>
        </p:spPr>
      </p:cxnSp>
      <p:cxnSp>
        <p:nvCxnSpPr>
          <p:cNvPr id="29711" name=""/>
          <p:cNvCxnSpPr/>
          <p:nvPr/>
        </p:nvCxnSpPr>
        <p:spPr>
          <a:xfrm flipV="1">
            <a:off x="4419600" y="381000"/>
            <a:ext cx="1676400" cy="1676400"/>
          </a:xfrm>
          <a:prstGeom prst="line">
            <a:avLst/>
          </a:prstGeom>
          <a:noFill/>
          <a:ln>
            <a:solidFill>
              <a:schemeClr val="tx1"/>
            </a:solidFill>
            <a:miter lim="800000"/>
          </a:ln>
        </p:spPr>
      </p:cxnSp>
      <p:sp>
        <p:nvSpPr>
          <p:cNvPr id="29712" name=""/>
          <p:cNvSpPr/>
          <p:nvPr/>
        </p:nvSpPr>
        <p:spPr>
          <a:xfrm>
            <a:off x="6248400" y="24209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rPr>
              <a:t>D</a:t>
            </a:r>
            <a:r>
              <a:rPr lang="en-US" altLang="zh-CN" sz="2200" b="1" baseline="-25000">
                <a:solidFill>
                  <a:srgbClr val="009900"/>
                </a:solidFill>
              </a:rPr>
              <a:t>0</a:t>
            </a:r>
            <a:endParaRPr lang="en-US" altLang="zh-CN" sz="2200" b="1">
              <a:solidFill>
                <a:srgbClr val="009900"/>
              </a:solidFill>
            </a:endParaRPr>
          </a:p>
        </p:txBody>
      </p:sp>
      <p:sp>
        <p:nvSpPr>
          <p:cNvPr id="29713" name=""/>
          <p:cNvSpPr/>
          <p:nvPr/>
        </p:nvSpPr>
        <p:spPr>
          <a:xfrm>
            <a:off x="5195888" y="304800"/>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009900"/>
                </a:solidFill>
              </a:rPr>
              <a:t>S</a:t>
            </a:r>
            <a:r>
              <a:rPr lang="en-US" altLang="zh-CN" sz="1200" b="1">
                <a:solidFill>
                  <a:srgbClr val="009900"/>
                </a:solidFill>
              </a:rPr>
              <a:t>0</a:t>
            </a:r>
            <a:endParaRPr lang="en-US" altLang="zh-CN" sz="1200" b="1">
              <a:solidFill>
                <a:srgbClr val="009900"/>
              </a:solidFill>
            </a:endParaRPr>
          </a:p>
        </p:txBody>
      </p:sp>
      <p:cxnSp>
        <p:nvCxnSpPr>
          <p:cNvPr id="29714" name=""/>
          <p:cNvCxnSpPr/>
          <p:nvPr/>
        </p:nvCxnSpPr>
        <p:spPr>
          <a:xfrm flipH="1">
            <a:off x="4876800" y="1600200"/>
            <a:ext cx="0" cy="1143000"/>
          </a:xfrm>
          <a:prstGeom prst="line">
            <a:avLst/>
          </a:prstGeom>
          <a:noFill/>
          <a:ln cap="rnd">
            <a:solidFill>
              <a:srgbClr val="FF6600"/>
            </a:solidFill>
            <a:prstDash val="sysDot"/>
            <a:miter lim="800000"/>
          </a:ln>
        </p:spPr>
      </p:cxnSp>
      <p:cxnSp>
        <p:nvCxnSpPr>
          <p:cNvPr id="29715" name=""/>
          <p:cNvCxnSpPr/>
          <p:nvPr/>
        </p:nvCxnSpPr>
        <p:spPr>
          <a:xfrm>
            <a:off x="3733800" y="1600200"/>
            <a:ext cx="1371600" cy="0"/>
          </a:xfrm>
          <a:prstGeom prst="line">
            <a:avLst/>
          </a:prstGeom>
          <a:noFill/>
          <a:ln cap="rnd">
            <a:solidFill>
              <a:srgbClr val="FF7F7F"/>
            </a:solidFill>
            <a:prstDash val="sysDot"/>
            <a:miter lim="800000"/>
          </a:ln>
        </p:spPr>
      </p:cxnSp>
      <p:sp>
        <p:nvSpPr>
          <p:cNvPr id="29716" name=""/>
          <p:cNvSpPr/>
          <p:nvPr/>
        </p:nvSpPr>
        <p:spPr>
          <a:xfrm>
            <a:off x="3124200" y="14303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lnSpc>
                <a:spcPct val="130000"/>
              </a:lnSpc>
            </a:pPr>
            <a:r>
              <a:rPr lang="en-US" altLang="zh-CN" sz="2200" b="1">
                <a:solidFill>
                  <a:srgbClr val="009900"/>
                </a:solidFill>
                <a:effectLst>
                  <a:outerShdw blurRad="38100" dist="38100" dir="2700000" algn="tl">
                    <a:schemeClr val="bg2"/>
                  </a:outerShdw>
                </a:effectLst>
              </a:rPr>
              <a:t>P</a:t>
            </a:r>
            <a:r>
              <a:rPr lang="en-US" altLang="zh-CN" sz="2200" b="1" baseline="-25000">
                <a:solidFill>
                  <a:srgbClr val="009900"/>
                </a:solidFill>
                <a:effectLst>
                  <a:outerShdw blurRad="38100" dist="38100" dir="2700000" algn="tl">
                    <a:schemeClr val="bg2"/>
                  </a:outerShdw>
                </a:effectLst>
              </a:rPr>
              <a:t>0</a:t>
            </a:r>
            <a:endParaRPr lang="en-US" altLang="zh-CN" sz="2200" b="1">
              <a:solidFill>
                <a:srgbClr val="009900"/>
              </a:solidFill>
              <a:effectLst>
                <a:outerShdw blurRad="38100" dist="38100" dir="2700000" algn="tl">
                  <a:schemeClr val="bg2"/>
                </a:outerShdw>
              </a:effectLst>
            </a:endParaRPr>
          </a:p>
        </p:txBody>
      </p:sp>
      <p:sp>
        <p:nvSpPr>
          <p:cNvPr id="29717" name=""/>
          <p:cNvSpPr/>
          <p:nvPr/>
        </p:nvSpPr>
        <p:spPr>
          <a:xfrm>
            <a:off x="4648200" y="2743200"/>
            <a:ext cx="381000" cy="3810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Q</a:t>
            </a:r>
            <a:r>
              <a:rPr lang="en-US" altLang="zh-CN" sz="2200" b="1" baseline="-25000">
                <a:solidFill>
                  <a:srgbClr val="009900"/>
                </a:solidFill>
                <a:effectLst>
                  <a:outerShdw blurRad="38100" dist="38100" dir="2700000" algn="tl">
                    <a:schemeClr val="bg2"/>
                  </a:outerShdw>
                </a:effectLst>
              </a:rPr>
              <a:t>0</a:t>
            </a:r>
            <a:endParaRPr lang="en-US" altLang="zh-CN" sz="2200" b="1">
              <a:solidFill>
                <a:srgbClr val="009900"/>
              </a:solidFill>
              <a:effectLst>
                <a:outerShdw blurRad="38100" dist="38100" dir="2700000" algn="tl">
                  <a:schemeClr val="bg2"/>
                </a:outerShdw>
              </a:effectLst>
            </a:endParaRPr>
          </a:p>
        </p:txBody>
      </p:sp>
      <p:sp>
        <p:nvSpPr>
          <p:cNvPr id="29718" name=""/>
          <p:cNvSpPr/>
          <p:nvPr/>
        </p:nvSpPr>
        <p:spPr bwMode="auto">
          <a:xfrm>
            <a:off x="5543550" y="4864100"/>
            <a:ext cx="1155700" cy="315912"/>
          </a:xfrm>
          <a:custGeom>
            <a:rect l="l" t="t" r="r" b="b"/>
            <a:pathLst>
              <a:path w="728" h="199">
                <a:moveTo>
                  <a:pt x="0" y="0"/>
                </a:moveTo>
                <a:cubicBezTo>
                  <a:pt x="25" y="23"/>
                  <a:pt x="89" y="103"/>
                  <a:pt x="148" y="136"/>
                </a:cubicBezTo>
                <a:cubicBezTo>
                  <a:pt x="207" y="169"/>
                  <a:pt x="282" y="193"/>
                  <a:pt x="352" y="196"/>
                </a:cubicBezTo>
                <a:cubicBezTo>
                  <a:pt x="422" y="199"/>
                  <a:pt x="505" y="183"/>
                  <a:pt x="568" y="152"/>
                </a:cubicBezTo>
                <a:cubicBezTo>
                  <a:pt x="631" y="121"/>
                  <a:pt x="695" y="38"/>
                  <a:pt x="728" y="8"/>
                </a:cubicBezTo>
              </a:path>
            </a:pathLst>
          </a:custGeom>
          <a:noFill/>
          <a:ln w="19050" cap="flat" cmpd="sng">
            <a:solidFill>
              <a:srgbClr val="009900"/>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9719" name=""/>
          <p:cNvSpPr/>
          <p:nvPr/>
        </p:nvSpPr>
        <p:spPr bwMode="auto">
          <a:xfrm>
            <a:off x="4205288" y="4267200"/>
            <a:ext cx="3776662" cy="928688"/>
          </a:xfrm>
          <a:custGeom>
            <a:rect l="l" t="t" r="r" b="b"/>
            <a:pathLst>
              <a:path w="2379" h="585">
                <a:moveTo>
                  <a:pt x="0" y="0"/>
                </a:moveTo>
                <a:cubicBezTo>
                  <a:pt x="48" y="60"/>
                  <a:pt x="96" y="120"/>
                  <a:pt x="192" y="192"/>
                </a:cubicBezTo>
                <a:cubicBezTo>
                  <a:pt x="288" y="264"/>
                  <a:pt x="416" y="368"/>
                  <a:pt x="576" y="432"/>
                </a:cubicBezTo>
                <a:cubicBezTo>
                  <a:pt x="736" y="496"/>
                  <a:pt x="948" y="567"/>
                  <a:pt x="1152" y="576"/>
                </a:cubicBezTo>
                <a:cubicBezTo>
                  <a:pt x="1356" y="585"/>
                  <a:pt x="1631" y="528"/>
                  <a:pt x="1799" y="487"/>
                </a:cubicBezTo>
                <a:cubicBezTo>
                  <a:pt x="1967" y="446"/>
                  <a:pt x="2062" y="390"/>
                  <a:pt x="2159" y="332"/>
                </a:cubicBezTo>
                <a:cubicBezTo>
                  <a:pt x="2256" y="274"/>
                  <a:pt x="2333" y="180"/>
                  <a:pt x="2379" y="140"/>
                </a:cubicBezTo>
              </a:path>
            </a:pathLst>
          </a:custGeom>
          <a:noFill/>
          <a:ln w="12700" cap="flat" cmpd="sng">
            <a:solidFill>
              <a:srgbClr val="33CC33"/>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9720" name=""/>
          <p:cNvSpPr/>
          <p:nvPr/>
        </p:nvSpPr>
        <p:spPr bwMode="auto">
          <a:xfrm>
            <a:off x="5600700" y="4438650"/>
            <a:ext cx="1003300" cy="993775"/>
          </a:xfrm>
          <a:custGeom>
            <a:rect l="l" t="t" r="r" b="b"/>
            <a:pathLst>
              <a:path w="632" h="626">
                <a:moveTo>
                  <a:pt x="0" y="580"/>
                </a:moveTo>
                <a:cubicBezTo>
                  <a:pt x="13" y="587"/>
                  <a:pt x="55" y="625"/>
                  <a:pt x="88" y="624"/>
                </a:cubicBezTo>
                <a:cubicBezTo>
                  <a:pt x="121" y="623"/>
                  <a:pt x="145" y="626"/>
                  <a:pt x="200" y="576"/>
                </a:cubicBezTo>
                <a:cubicBezTo>
                  <a:pt x="255" y="526"/>
                  <a:pt x="348" y="420"/>
                  <a:pt x="420" y="324"/>
                </a:cubicBezTo>
                <a:cubicBezTo>
                  <a:pt x="492" y="228"/>
                  <a:pt x="588" y="67"/>
                  <a:pt x="632" y="0"/>
                </a:cubicBezTo>
              </a:path>
            </a:pathLst>
          </a:custGeom>
          <a:noFill/>
          <a:ln w="19050" cap="flat" cmpd="sng">
            <a:solidFill>
              <a:srgbClr val="009900"/>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29721" name=""/>
          <p:cNvCxnSpPr/>
          <p:nvPr/>
        </p:nvCxnSpPr>
        <p:spPr>
          <a:xfrm flipH="1">
            <a:off x="3733800" y="5181600"/>
            <a:ext cx="2362200" cy="0"/>
          </a:xfrm>
          <a:prstGeom prst="line">
            <a:avLst/>
          </a:prstGeom>
          <a:noFill/>
          <a:ln w="19050" cap="rnd">
            <a:solidFill>
              <a:srgbClr val="009900"/>
            </a:solidFill>
            <a:prstDash val="sysDot"/>
            <a:miter lim="800000"/>
          </a:ln>
        </p:spPr>
      </p:cxnSp>
      <p:sp>
        <p:nvSpPr>
          <p:cNvPr id="29722" name=""/>
          <p:cNvSpPr/>
          <p:nvPr/>
        </p:nvSpPr>
        <p:spPr>
          <a:xfrm>
            <a:off x="5867400" y="6096000"/>
            <a:ext cx="3048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solidFill>
                  <a:srgbClr val="009900"/>
                </a:solidFill>
                <a:effectLst>
                  <a:outerShdw blurRad="38100" dist="38100" dir="2700000" algn="tl">
                    <a:schemeClr val="bg2"/>
                  </a:outerShdw>
                </a:effectLst>
              </a:rPr>
              <a:t>q</a:t>
            </a:r>
            <a:r>
              <a:rPr lang="en-US" altLang="zh-CN" sz="2000" b="1" baseline="-25000">
                <a:solidFill>
                  <a:srgbClr val="009900"/>
                </a:solidFill>
                <a:effectLst>
                  <a:outerShdw blurRad="38100" dist="38100" dir="2700000" algn="tl">
                    <a:schemeClr val="bg2"/>
                  </a:outerShdw>
                </a:effectLst>
              </a:rPr>
              <a:t>0</a:t>
            </a:r>
            <a:endParaRPr lang="en-US" altLang="zh-CN" sz="2000" b="1">
              <a:solidFill>
                <a:srgbClr val="009900"/>
              </a:solidFill>
              <a:effectLst>
                <a:outerShdw blurRad="38100" dist="38100" dir="2700000" algn="tl">
                  <a:schemeClr val="bg2"/>
                </a:outerShdw>
              </a:effectLst>
            </a:endParaRPr>
          </a:p>
        </p:txBody>
      </p:sp>
      <p:cxnSp>
        <p:nvCxnSpPr>
          <p:cNvPr id="29723" name=""/>
          <p:cNvCxnSpPr/>
          <p:nvPr/>
        </p:nvCxnSpPr>
        <p:spPr>
          <a:xfrm>
            <a:off x="4419600" y="609600"/>
            <a:ext cx="2209800" cy="1600200"/>
          </a:xfrm>
          <a:prstGeom prst="line">
            <a:avLst/>
          </a:prstGeom>
          <a:noFill/>
          <a:ln>
            <a:solidFill>
              <a:srgbClr val="009900"/>
            </a:solidFill>
            <a:miter lim="800000"/>
          </a:ln>
        </p:spPr>
      </p:cxnSp>
      <p:sp>
        <p:nvSpPr>
          <p:cNvPr id="29724" name=""/>
          <p:cNvSpPr/>
          <p:nvPr/>
        </p:nvSpPr>
        <p:spPr>
          <a:xfrm>
            <a:off x="6781800" y="1981200"/>
            <a:ext cx="381000" cy="3048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rPr>
              <a:t>D</a:t>
            </a:r>
            <a:r>
              <a:rPr lang="en-US" altLang="zh-CN" sz="2200" b="1" baseline="-25000">
                <a:solidFill>
                  <a:srgbClr val="009900"/>
                </a:solidFill>
              </a:rPr>
              <a:t>1</a:t>
            </a:r>
            <a:endParaRPr lang="en-US" altLang="zh-CN" sz="2200" b="1">
              <a:solidFill>
                <a:srgbClr val="009900"/>
              </a:solidFill>
            </a:endParaRPr>
          </a:p>
        </p:txBody>
      </p:sp>
      <p:cxnSp>
        <p:nvCxnSpPr>
          <p:cNvPr id="29725" name=""/>
          <p:cNvCxnSpPr/>
          <p:nvPr/>
        </p:nvCxnSpPr>
        <p:spPr>
          <a:xfrm flipH="1">
            <a:off x="5257800" y="1219200"/>
            <a:ext cx="0" cy="1524000"/>
          </a:xfrm>
          <a:prstGeom prst="line">
            <a:avLst/>
          </a:prstGeom>
          <a:noFill/>
          <a:ln cap="rnd">
            <a:solidFill>
              <a:srgbClr val="FF7F7F"/>
            </a:solidFill>
            <a:prstDash val="sysDot"/>
            <a:miter lim="800000"/>
          </a:ln>
        </p:spPr>
      </p:cxnSp>
      <p:cxnSp>
        <p:nvCxnSpPr>
          <p:cNvPr id="29726" name=""/>
          <p:cNvCxnSpPr/>
          <p:nvPr/>
        </p:nvCxnSpPr>
        <p:spPr>
          <a:xfrm flipH="1">
            <a:off x="3733800" y="1219200"/>
            <a:ext cx="1524000" cy="0"/>
          </a:xfrm>
          <a:prstGeom prst="line">
            <a:avLst/>
          </a:prstGeom>
          <a:noFill/>
          <a:ln cap="rnd">
            <a:solidFill>
              <a:srgbClr val="FF7F7F"/>
            </a:solidFill>
            <a:prstDash val="sysDot"/>
            <a:miter lim="800000"/>
          </a:ln>
        </p:spPr>
      </p:cxnSp>
      <p:sp>
        <p:nvSpPr>
          <p:cNvPr id="29727" name=""/>
          <p:cNvSpPr/>
          <p:nvPr/>
        </p:nvSpPr>
        <p:spPr>
          <a:xfrm>
            <a:off x="3352800" y="914400"/>
            <a:ext cx="304800" cy="4572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P</a:t>
            </a:r>
            <a:r>
              <a:rPr lang="en-US" altLang="zh-CN" sz="2200" b="1" baseline="-25000">
                <a:solidFill>
                  <a:srgbClr val="009900"/>
                </a:solidFill>
                <a:effectLst>
                  <a:outerShdw blurRad="38100" dist="38100" dir="2700000" algn="tl">
                    <a:schemeClr val="bg2"/>
                  </a:outerShdw>
                </a:effectLst>
              </a:rPr>
              <a:t>1</a:t>
            </a:r>
            <a:endParaRPr lang="en-US" altLang="zh-CN" sz="2200" b="1">
              <a:solidFill>
                <a:srgbClr val="009900"/>
              </a:solidFill>
              <a:effectLst>
                <a:outerShdw blurRad="38100" dist="38100" dir="2700000" algn="tl">
                  <a:schemeClr val="bg2"/>
                </a:outerShdw>
              </a:effectLst>
            </a:endParaRPr>
          </a:p>
        </p:txBody>
      </p:sp>
      <p:sp>
        <p:nvSpPr>
          <p:cNvPr id="29728" name=""/>
          <p:cNvSpPr/>
          <p:nvPr/>
        </p:nvSpPr>
        <p:spPr>
          <a:xfrm>
            <a:off x="5105400" y="2743200"/>
            <a:ext cx="3048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Q</a:t>
            </a:r>
            <a:r>
              <a:rPr lang="en-US" altLang="zh-CN" sz="2200" b="1" baseline="-25000">
                <a:solidFill>
                  <a:srgbClr val="009900"/>
                </a:solidFill>
                <a:effectLst>
                  <a:outerShdw blurRad="38100" dist="38100" dir="2700000" algn="tl">
                    <a:schemeClr val="bg2"/>
                  </a:outerShdw>
                </a:effectLst>
              </a:rPr>
              <a:t>1</a:t>
            </a:r>
            <a:endParaRPr lang="en-US" altLang="zh-CN" sz="2200" b="1">
              <a:solidFill>
                <a:srgbClr val="009900"/>
              </a:solidFill>
              <a:effectLst>
                <a:outerShdw blurRad="38100" dist="38100" dir="2700000" algn="tl">
                  <a:schemeClr val="bg2"/>
                </a:outerShdw>
              </a:effectLst>
            </a:endParaRPr>
          </a:p>
        </p:txBody>
      </p:sp>
      <p:cxnSp>
        <p:nvCxnSpPr>
          <p:cNvPr id="29729" name=""/>
          <p:cNvCxnSpPr/>
          <p:nvPr/>
        </p:nvCxnSpPr>
        <p:spPr>
          <a:xfrm>
            <a:off x="3733800" y="4648200"/>
            <a:ext cx="2743200" cy="0"/>
          </a:xfrm>
          <a:prstGeom prst="line">
            <a:avLst/>
          </a:prstGeom>
          <a:noFill/>
          <a:ln w="19050" cap="rnd">
            <a:solidFill>
              <a:srgbClr val="009900"/>
            </a:solidFill>
            <a:prstDash val="sysDot"/>
            <a:miter lim="800000"/>
          </a:ln>
        </p:spPr>
      </p:cxnSp>
      <p:cxnSp>
        <p:nvCxnSpPr>
          <p:cNvPr id="29730" name=""/>
          <p:cNvCxnSpPr/>
          <p:nvPr/>
        </p:nvCxnSpPr>
        <p:spPr>
          <a:xfrm flipH="1">
            <a:off x="6477000" y="4648200"/>
            <a:ext cx="0" cy="1524000"/>
          </a:xfrm>
          <a:prstGeom prst="line">
            <a:avLst/>
          </a:prstGeom>
          <a:noFill/>
          <a:ln w="19050" cap="rnd">
            <a:solidFill>
              <a:srgbClr val="009900"/>
            </a:solidFill>
            <a:prstDash val="sysDot"/>
            <a:miter lim="800000"/>
          </a:ln>
        </p:spPr>
      </p:cxnSp>
      <p:cxnSp>
        <p:nvCxnSpPr>
          <p:cNvPr id="29731" name=""/>
          <p:cNvCxnSpPr/>
          <p:nvPr/>
        </p:nvCxnSpPr>
        <p:spPr>
          <a:xfrm flipV="1">
            <a:off x="4953000" y="381000"/>
            <a:ext cx="1676400" cy="1676400"/>
          </a:xfrm>
          <a:prstGeom prst="line">
            <a:avLst/>
          </a:prstGeom>
          <a:noFill/>
          <a:ln>
            <a:solidFill>
              <a:srgbClr val="009900"/>
            </a:solidFill>
            <a:miter lim="800000"/>
          </a:ln>
        </p:spPr>
      </p:cxnSp>
      <p:sp>
        <p:nvSpPr>
          <p:cNvPr id="29732" name=""/>
          <p:cNvSpPr/>
          <p:nvPr/>
        </p:nvSpPr>
        <p:spPr>
          <a:xfrm>
            <a:off x="6629400" y="304800"/>
            <a:ext cx="4572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solidFill>
                  <a:srgbClr val="009900"/>
                </a:solidFill>
              </a:rPr>
              <a:t>S</a:t>
            </a:r>
            <a:r>
              <a:rPr lang="en-US" altLang="zh-CN" sz="1200" b="1">
                <a:solidFill>
                  <a:srgbClr val="009900"/>
                </a:solidFill>
              </a:rPr>
              <a:t>1</a:t>
            </a:r>
            <a:endParaRPr lang="en-US" altLang="zh-CN" sz="1200" b="1">
              <a:solidFill>
                <a:srgbClr val="009900"/>
              </a:solidFill>
            </a:endParaRPr>
          </a:p>
        </p:txBody>
      </p:sp>
      <p:cxnSp>
        <p:nvCxnSpPr>
          <p:cNvPr id="29733" name=""/>
          <p:cNvCxnSpPr/>
          <p:nvPr/>
        </p:nvCxnSpPr>
        <p:spPr>
          <a:xfrm>
            <a:off x="5867400" y="685800"/>
            <a:ext cx="381000" cy="0"/>
          </a:xfrm>
          <a:prstGeom prst="line">
            <a:avLst/>
          </a:prstGeom>
          <a:noFill/>
          <a:ln w="38100">
            <a:solidFill>
              <a:schemeClr val="hlink"/>
            </a:solidFill>
            <a:miter lim="800000"/>
            <a:tailEnd type="triangle"/>
          </a:ln>
          <a:effectLst>
            <a:prstShdw prst="shdw17" dist="17961" dir="2700000">
              <a:schemeClr val="hlink">
                <a:gamma/>
                <a:shade val="60000"/>
                <a:invGamma/>
              </a:schemeClr>
            </a:prstShdw>
          </a:effectLst>
        </p:spPr>
      </p:cxnSp>
      <p:cxnSp>
        <p:nvCxnSpPr>
          <p:cNvPr id="29734" name=""/>
          <p:cNvCxnSpPr/>
          <p:nvPr/>
        </p:nvCxnSpPr>
        <p:spPr>
          <a:xfrm flipV="1">
            <a:off x="4572000" y="1143000"/>
            <a:ext cx="2590800" cy="533400"/>
          </a:xfrm>
          <a:prstGeom prst="line">
            <a:avLst/>
          </a:prstGeom>
          <a:noFill/>
          <a:ln w="19050">
            <a:solidFill>
              <a:schemeClr val="tx1"/>
            </a:solidFill>
            <a:miter lim="800000"/>
          </a:ln>
        </p:spPr>
      </p:cxnSp>
      <p:sp>
        <p:nvSpPr>
          <p:cNvPr id="29735" name=""/>
          <p:cNvSpPr/>
          <p:nvPr/>
        </p:nvSpPr>
        <p:spPr>
          <a:xfrm>
            <a:off x="6934200" y="914400"/>
            <a:ext cx="1066800" cy="4572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effectLst>
                  <a:outerShdw blurRad="38100" dist="38100" dir="2700000" algn="tl">
                    <a:schemeClr val="bg2"/>
                  </a:outerShdw>
                </a:effectLst>
              </a:rPr>
              <a:t>LS</a:t>
            </a:r>
            <a:endParaRPr lang="en-US" altLang="zh-CN" sz="2200" b="1">
              <a:effectLst>
                <a:outerShdw blurRad="38100" dist="38100" dir="2700000" algn="tl">
                  <a:schemeClr val="bg2"/>
                </a:outerShdw>
              </a:effectLst>
            </a:endParaRPr>
          </a:p>
        </p:txBody>
      </p:sp>
      <p:sp>
        <p:nvSpPr>
          <p:cNvPr id="29736" name=""/>
          <p:cNvSpPr/>
          <p:nvPr/>
        </p:nvSpPr>
        <p:spPr bwMode="auto">
          <a:xfrm>
            <a:off x="5753100" y="4597400"/>
            <a:ext cx="1028700" cy="274638"/>
          </a:xfrm>
          <a:custGeom>
            <a:rect l="l" t="t" r="r" b="b"/>
            <a:pathLst>
              <a:path w="648" h="173">
                <a:moveTo>
                  <a:pt x="0" y="36"/>
                </a:moveTo>
                <a:cubicBezTo>
                  <a:pt x="23" y="51"/>
                  <a:pt x="85" y="105"/>
                  <a:pt x="140" y="128"/>
                </a:cubicBezTo>
                <a:cubicBezTo>
                  <a:pt x="195" y="151"/>
                  <a:pt x="266" y="173"/>
                  <a:pt x="328" y="172"/>
                </a:cubicBezTo>
                <a:cubicBezTo>
                  <a:pt x="390" y="171"/>
                  <a:pt x="459" y="153"/>
                  <a:pt x="512" y="124"/>
                </a:cubicBezTo>
                <a:cubicBezTo>
                  <a:pt x="565" y="95"/>
                  <a:pt x="620" y="26"/>
                  <a:pt x="648" y="0"/>
                </a:cubicBezTo>
              </a:path>
            </a:pathLst>
          </a:custGeom>
          <a:noFill/>
          <a:ln w="19050" cap="flat" cmpd="sng">
            <a:solidFill>
              <a:srgbClr val="FF9933"/>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9737" name=""/>
          <p:cNvSpPr/>
          <p:nvPr/>
        </p:nvSpPr>
        <p:spPr bwMode="auto">
          <a:xfrm>
            <a:off x="4267200" y="3948112"/>
            <a:ext cx="3651250" cy="936625"/>
          </a:xfrm>
          <a:custGeom>
            <a:rect l="l" t="t" r="r" b="b"/>
            <a:pathLst>
              <a:path w="2300" h="590">
                <a:moveTo>
                  <a:pt x="0" y="0"/>
                </a:moveTo>
                <a:cubicBezTo>
                  <a:pt x="48" y="60"/>
                  <a:pt x="96" y="120"/>
                  <a:pt x="192" y="192"/>
                </a:cubicBezTo>
                <a:cubicBezTo>
                  <a:pt x="288" y="264"/>
                  <a:pt x="416" y="368"/>
                  <a:pt x="576" y="432"/>
                </a:cubicBezTo>
                <a:cubicBezTo>
                  <a:pt x="736" y="496"/>
                  <a:pt x="962" y="562"/>
                  <a:pt x="1152" y="576"/>
                </a:cubicBezTo>
                <a:cubicBezTo>
                  <a:pt x="1342" y="590"/>
                  <a:pt x="1550" y="559"/>
                  <a:pt x="1716" y="517"/>
                </a:cubicBezTo>
                <a:cubicBezTo>
                  <a:pt x="1882" y="475"/>
                  <a:pt x="2051" y="383"/>
                  <a:pt x="2148" y="326"/>
                </a:cubicBezTo>
                <a:cubicBezTo>
                  <a:pt x="2245" y="269"/>
                  <a:pt x="2268" y="208"/>
                  <a:pt x="2300" y="177"/>
                </a:cubicBezTo>
              </a:path>
            </a:pathLst>
          </a:custGeom>
          <a:noFill/>
          <a:ln w="12700" cap="flat" cmpd="sng">
            <a:solidFill>
              <a:srgbClr val="FF9933"/>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29738" name=""/>
          <p:cNvSpPr/>
          <p:nvPr/>
        </p:nvSpPr>
        <p:spPr bwMode="auto">
          <a:xfrm>
            <a:off x="5715000" y="4273550"/>
            <a:ext cx="927100" cy="917575"/>
          </a:xfrm>
          <a:custGeom>
            <a:rect l="l" t="t" r="r" b="b"/>
            <a:pathLst>
              <a:path w="584" h="578">
                <a:moveTo>
                  <a:pt x="0" y="524"/>
                </a:moveTo>
                <a:cubicBezTo>
                  <a:pt x="11" y="532"/>
                  <a:pt x="32" y="571"/>
                  <a:pt x="64" y="572"/>
                </a:cubicBezTo>
                <a:cubicBezTo>
                  <a:pt x="96" y="573"/>
                  <a:pt x="133" y="578"/>
                  <a:pt x="190" y="532"/>
                </a:cubicBezTo>
                <a:cubicBezTo>
                  <a:pt x="247" y="486"/>
                  <a:pt x="338" y="385"/>
                  <a:pt x="404" y="296"/>
                </a:cubicBezTo>
                <a:cubicBezTo>
                  <a:pt x="470" y="207"/>
                  <a:pt x="546" y="62"/>
                  <a:pt x="584" y="0"/>
                </a:cubicBezTo>
              </a:path>
            </a:pathLst>
          </a:custGeom>
          <a:noFill/>
          <a:ln w="19050" cap="flat" cmpd="sng">
            <a:solidFill>
              <a:srgbClr val="FF9933"/>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29739" name=""/>
          <p:cNvCxnSpPr/>
          <p:nvPr/>
        </p:nvCxnSpPr>
        <p:spPr>
          <a:xfrm>
            <a:off x="3733800" y="4876800"/>
            <a:ext cx="2362200" cy="0"/>
          </a:xfrm>
          <a:prstGeom prst="line">
            <a:avLst/>
          </a:prstGeom>
          <a:noFill/>
          <a:ln w="19050" cap="rnd">
            <a:solidFill>
              <a:srgbClr val="FF3300"/>
            </a:solidFill>
            <a:prstDash val="sysDot"/>
            <a:miter lim="800000"/>
          </a:ln>
        </p:spPr>
      </p:cxnSp>
      <p:cxnSp>
        <p:nvCxnSpPr>
          <p:cNvPr id="29740" name=""/>
          <p:cNvCxnSpPr/>
          <p:nvPr/>
        </p:nvCxnSpPr>
        <p:spPr>
          <a:xfrm flipH="1">
            <a:off x="6096000" y="5181600"/>
            <a:ext cx="0" cy="990600"/>
          </a:xfrm>
          <a:prstGeom prst="line">
            <a:avLst/>
          </a:prstGeom>
          <a:noFill/>
          <a:ln w="19050" cap="rnd">
            <a:solidFill>
              <a:srgbClr val="FF3300"/>
            </a:solidFill>
            <a:prstDash val="sysDot"/>
            <a:miter lim="800000"/>
          </a:ln>
        </p:spPr>
      </p:cxnSp>
      <p:cxnSp>
        <p:nvCxnSpPr>
          <p:cNvPr id="29741" name=""/>
          <p:cNvCxnSpPr/>
          <p:nvPr/>
        </p:nvCxnSpPr>
        <p:spPr>
          <a:xfrm flipH="1" flipV="1">
            <a:off x="3733800" y="1447800"/>
            <a:ext cx="1905000" cy="0"/>
          </a:xfrm>
          <a:prstGeom prst="line">
            <a:avLst/>
          </a:prstGeom>
          <a:noFill/>
          <a:ln cap="rnd">
            <a:solidFill>
              <a:srgbClr val="FF7F7F"/>
            </a:solidFill>
            <a:prstDash val="sysDot"/>
            <a:miter lim="800000"/>
          </a:ln>
        </p:spPr>
      </p:cxnSp>
      <p:sp>
        <p:nvSpPr>
          <p:cNvPr id="29742" name=""/>
          <p:cNvSpPr/>
          <p:nvPr/>
        </p:nvSpPr>
        <p:spPr>
          <a:xfrm>
            <a:off x="3352800" y="1219200"/>
            <a:ext cx="304800" cy="3048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FF6600"/>
                </a:solidFill>
                <a:effectLst>
                  <a:outerShdw blurRad="38100" dist="38100" dir="2700000" algn="tl">
                    <a:schemeClr val="bg2"/>
                  </a:outerShdw>
                </a:effectLst>
              </a:rPr>
              <a:t>P</a:t>
            </a:r>
            <a:r>
              <a:rPr lang="en-US" altLang="zh-CN" sz="2200" b="1" baseline="-25000">
                <a:solidFill>
                  <a:srgbClr val="FF6600"/>
                </a:solidFill>
                <a:effectLst>
                  <a:outerShdw blurRad="38100" dist="38100" dir="2700000" algn="tl">
                    <a:schemeClr val="bg2"/>
                  </a:outerShdw>
                </a:effectLst>
              </a:rPr>
              <a:t>2</a:t>
            </a:r>
            <a:endParaRPr lang="en-US" altLang="zh-CN" sz="2200" b="1">
              <a:solidFill>
                <a:srgbClr val="FF6600"/>
              </a:solidFill>
              <a:effectLst>
                <a:outerShdw blurRad="38100" dist="38100" dir="2700000" algn="tl">
                  <a:schemeClr val="bg2"/>
                </a:outerShdw>
              </a:effectLst>
            </a:endParaRPr>
          </a:p>
        </p:txBody>
      </p:sp>
      <p:cxnSp>
        <p:nvCxnSpPr>
          <p:cNvPr id="29743" name=""/>
          <p:cNvCxnSpPr/>
          <p:nvPr/>
        </p:nvCxnSpPr>
        <p:spPr>
          <a:xfrm flipH="1">
            <a:off x="5562600" y="1447800"/>
            <a:ext cx="0" cy="1295400"/>
          </a:xfrm>
          <a:prstGeom prst="line">
            <a:avLst/>
          </a:prstGeom>
          <a:noFill/>
          <a:ln cap="rnd">
            <a:solidFill>
              <a:srgbClr val="FF7F7F"/>
            </a:solidFill>
            <a:prstDash val="sysDot"/>
            <a:miter lim="800000"/>
          </a:ln>
        </p:spPr>
      </p:cxnSp>
      <p:sp>
        <p:nvSpPr>
          <p:cNvPr id="29744" name=""/>
          <p:cNvSpPr/>
          <p:nvPr/>
        </p:nvSpPr>
        <p:spPr>
          <a:xfrm>
            <a:off x="5486400" y="2743200"/>
            <a:ext cx="3810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FF3300"/>
                </a:solidFill>
                <a:effectLst>
                  <a:outerShdw blurRad="38100" dist="38100" dir="2700000" algn="tl">
                    <a:schemeClr val="bg2"/>
                  </a:outerShdw>
                </a:effectLst>
              </a:rPr>
              <a:t>Q</a:t>
            </a:r>
            <a:r>
              <a:rPr lang="en-US" altLang="zh-CN" sz="2200" b="1" baseline="-25000">
                <a:solidFill>
                  <a:srgbClr val="FF3300"/>
                </a:solidFill>
                <a:effectLst>
                  <a:outerShdw blurRad="38100" dist="38100" dir="2700000" algn="tl">
                    <a:schemeClr val="bg2"/>
                  </a:outerShdw>
                </a:effectLst>
              </a:rPr>
              <a:t>2</a:t>
            </a:r>
            <a:endParaRPr lang="en-US" altLang="zh-CN" sz="2200" b="1">
              <a:solidFill>
                <a:srgbClr val="FF3300"/>
              </a:solidFill>
              <a:effectLst>
                <a:outerShdw blurRad="38100" dist="38100" dir="2700000" algn="tl">
                  <a:schemeClr val="bg2"/>
                </a:outerShdw>
              </a:effectLst>
            </a:endParaRPr>
          </a:p>
        </p:txBody>
      </p:sp>
      <p:cxnSp>
        <p:nvCxnSpPr>
          <p:cNvPr id="29745" name=""/>
          <p:cNvCxnSpPr/>
          <p:nvPr/>
        </p:nvCxnSpPr>
        <p:spPr>
          <a:xfrm flipH="1" flipV="1">
            <a:off x="8077200" y="4038600"/>
            <a:ext cx="0" cy="533400"/>
          </a:xfrm>
          <a:prstGeom prst="line">
            <a:avLst/>
          </a:prstGeom>
          <a:noFill/>
          <a:ln w="38100">
            <a:solidFill>
              <a:srgbClr val="FF6600"/>
            </a:solidFill>
            <a:miter lim="800000"/>
            <a:tailEnd type="triangle"/>
          </a:ln>
          <a:effectLst>
            <a:prstShdw prst="shdw17" dist="17961" dir="2700000">
              <a:srgbClr val="FF6600">
                <a:gamma/>
                <a:shade val="60000"/>
                <a:invGamma/>
              </a:srgbClr>
            </a:prstShdw>
          </a:effectLst>
        </p:spPr>
      </p:cxnSp>
      <p:pic>
        <p:nvPicPr>
          <p:cNvPr id="29746" name=""/>
          <p:cNvPicPr/>
          <p:nvPr/>
        </p:nvPicPr>
        <p:blipFill>
          <a:blip r:embed="rId2"/>
          <a:stretch>
            <a:fillRect/>
          </a:stretch>
        </p:blipFill>
        <p:spPr>
          <a:xfrm>
            <a:off x="5181600" y="1143000"/>
            <a:ext cx="152400" cy="152400"/>
          </a:xfrm>
          <a:prstGeom prst="rect">
            <a:avLst/>
          </a:prstGeom>
          <a:noFill/>
          <a:ln>
            <a:miter lim="800000"/>
          </a:ln>
        </p:spPr>
      </p:pic>
      <p:pic>
        <p:nvPicPr>
          <p:cNvPr id="29747" name=""/>
          <p:cNvPicPr/>
          <p:nvPr/>
        </p:nvPicPr>
        <p:blipFill>
          <a:blip r:embed="rId3"/>
          <a:stretch>
            <a:fillRect/>
          </a:stretch>
        </p:blipFill>
        <p:spPr>
          <a:xfrm>
            <a:off x="5486400" y="1371600"/>
            <a:ext cx="152400" cy="152400"/>
          </a:xfrm>
          <a:prstGeom prst="rect">
            <a:avLst/>
          </a:prstGeom>
          <a:noFill/>
          <a:ln>
            <a:miter lim="800000"/>
          </a:ln>
        </p:spPr>
      </p:pic>
      <p:pic>
        <p:nvPicPr>
          <p:cNvPr id="29748" name=""/>
          <p:cNvPicPr/>
          <p:nvPr/>
        </p:nvPicPr>
        <p:blipFill>
          <a:blip r:embed="rId2"/>
          <a:stretch>
            <a:fillRect/>
          </a:stretch>
        </p:blipFill>
        <p:spPr>
          <a:xfrm>
            <a:off x="4800600" y="1524000"/>
            <a:ext cx="152400" cy="152400"/>
          </a:xfrm>
          <a:prstGeom prst="rect">
            <a:avLst/>
          </a:prstGeom>
          <a:noFill/>
          <a:ln>
            <a:miter lim="800000"/>
          </a:ln>
        </p:spPr>
      </p:pic>
      <p:pic>
        <p:nvPicPr>
          <p:cNvPr id="29749" name=""/>
          <p:cNvPicPr/>
          <p:nvPr/>
        </p:nvPicPr>
        <p:blipFill>
          <a:blip r:embed="rId2"/>
          <a:stretch>
            <a:fillRect/>
          </a:stretch>
        </p:blipFill>
        <p:spPr>
          <a:xfrm>
            <a:off x="6400800" y="4572000"/>
            <a:ext cx="152400" cy="152400"/>
          </a:xfrm>
          <a:prstGeom prst="rect">
            <a:avLst/>
          </a:prstGeom>
          <a:noFill/>
          <a:ln>
            <a:miter lim="800000"/>
          </a:ln>
        </p:spPr>
      </p:pic>
      <p:pic>
        <p:nvPicPr>
          <p:cNvPr id="29750" name=""/>
          <p:cNvPicPr/>
          <p:nvPr/>
        </p:nvPicPr>
        <p:blipFill>
          <a:blip r:embed="rId2"/>
          <a:stretch>
            <a:fillRect/>
          </a:stretch>
        </p:blipFill>
        <p:spPr>
          <a:xfrm>
            <a:off x="6019800" y="5105400"/>
            <a:ext cx="152400" cy="152400"/>
          </a:xfrm>
          <a:prstGeom prst="rect">
            <a:avLst/>
          </a:prstGeom>
          <a:noFill/>
          <a:ln>
            <a:miter lim="800000"/>
          </a:ln>
        </p:spPr>
      </p:pic>
      <p:sp>
        <p:nvSpPr>
          <p:cNvPr id="29751" name=""/>
          <p:cNvSpPr/>
          <p:nvPr/>
        </p:nvSpPr>
        <p:spPr>
          <a:xfrm>
            <a:off x="6096000" y="6096000"/>
            <a:ext cx="3048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solidFill>
                  <a:srgbClr val="FF3300"/>
                </a:solidFill>
                <a:effectLst>
                  <a:outerShdw blurRad="38100" dist="38100" dir="2700000" algn="tl">
                    <a:schemeClr val="bg2"/>
                  </a:outerShdw>
                </a:effectLst>
              </a:rPr>
              <a:t>q</a:t>
            </a:r>
            <a:r>
              <a:rPr lang="en-US" altLang="zh-CN" sz="2000" b="1" baseline="-25000">
                <a:solidFill>
                  <a:srgbClr val="FF3300"/>
                </a:solidFill>
                <a:effectLst>
                  <a:outerShdw blurRad="38100" dist="38100" dir="2700000" algn="tl">
                    <a:schemeClr val="bg2"/>
                  </a:outerShdw>
                </a:effectLst>
              </a:rPr>
              <a:t>2</a:t>
            </a:r>
            <a:endParaRPr lang="en-US" altLang="zh-CN" sz="2000" b="1">
              <a:solidFill>
                <a:srgbClr val="FF3300"/>
              </a:solidFill>
              <a:effectLst>
                <a:outerShdw blurRad="38100" dist="38100" dir="2700000" algn="tl">
                  <a:schemeClr val="bg2"/>
                </a:outerShdw>
              </a:effectLst>
            </a:endParaRPr>
          </a:p>
        </p:txBody>
      </p:sp>
      <p:sp>
        <p:nvSpPr>
          <p:cNvPr id="29752" name=""/>
          <p:cNvSpPr/>
          <p:nvPr/>
        </p:nvSpPr>
        <p:spPr>
          <a:xfrm>
            <a:off x="6324600" y="6096000"/>
            <a:ext cx="3048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solidFill>
                  <a:srgbClr val="009900"/>
                </a:solidFill>
                <a:effectLst>
                  <a:outerShdw blurRad="38100" dist="38100" dir="2700000" algn="tl">
                    <a:schemeClr val="bg2"/>
                  </a:outerShdw>
                </a:effectLst>
              </a:rPr>
              <a:t>q</a:t>
            </a:r>
            <a:r>
              <a:rPr lang="en-US" altLang="zh-CN" sz="2000" b="1" baseline="-25000">
                <a:solidFill>
                  <a:srgbClr val="009900"/>
                </a:solidFill>
                <a:effectLst>
                  <a:outerShdw blurRad="38100" dist="38100" dir="2700000" algn="tl">
                    <a:schemeClr val="bg2"/>
                  </a:outerShdw>
                </a:effectLst>
              </a:rPr>
              <a:t>1</a:t>
            </a:r>
            <a:endParaRPr lang="en-US" altLang="zh-CN" sz="2000" b="1">
              <a:solidFill>
                <a:srgbClr val="009900"/>
              </a:solidFill>
              <a:effectLst>
                <a:outerShdw blurRad="38100" dist="38100" dir="2700000" algn="tl">
                  <a:schemeClr val="bg2"/>
                </a:outerShdw>
              </a:effectLst>
            </a:endParaRPr>
          </a:p>
        </p:txBody>
      </p:sp>
      <p:cxnSp>
        <p:nvCxnSpPr>
          <p:cNvPr id="29753" name=""/>
          <p:cNvCxnSpPr/>
          <p:nvPr/>
        </p:nvCxnSpPr>
        <p:spPr>
          <a:xfrm flipH="1">
            <a:off x="6248400" y="4876800"/>
            <a:ext cx="0" cy="1295400"/>
          </a:xfrm>
          <a:prstGeom prst="line">
            <a:avLst/>
          </a:prstGeom>
          <a:noFill/>
          <a:ln w="19050" cap="rnd">
            <a:solidFill>
              <a:srgbClr val="FF6600"/>
            </a:solidFill>
            <a:prstDash val="sysDot"/>
            <a:miter lim="800000"/>
          </a:ln>
        </p:spPr>
      </p:cxnSp>
      <p:pic>
        <p:nvPicPr>
          <p:cNvPr id="29754" name=""/>
          <p:cNvPicPr/>
          <p:nvPr/>
        </p:nvPicPr>
        <p:blipFill>
          <a:blip r:embed="rId3"/>
          <a:stretch>
            <a:fillRect/>
          </a:stretch>
        </p:blipFill>
        <p:spPr>
          <a:xfrm>
            <a:off x="6172200" y="4800600"/>
            <a:ext cx="152400" cy="152400"/>
          </a:xfrm>
          <a:prstGeom prst="rect">
            <a:avLst/>
          </a:prstGeom>
          <a:noFill/>
          <a:ln>
            <a:miter lim="800000"/>
          </a:ln>
        </p:spPr>
      </p:pic>
      <p:sp>
        <p:nvSpPr>
          <p:cNvPr id="29755" name=""/>
          <p:cNvSpPr/>
          <p:nvPr/>
        </p:nvSpPr>
        <p:spPr>
          <a:xfrm>
            <a:off x="685800" y="609600"/>
            <a:ext cx="1447800" cy="1371600"/>
          </a:xfrm>
          <a:prstGeom prst="rect">
            <a:avLst/>
          </a:prstGeom>
          <a:pattFill prst="pct5">
            <a:fgClr>
              <a:schemeClr val="bg2"/>
            </a:fgClr>
            <a:bgClr>
              <a:srgbClr val="FFFFFF"/>
            </a:bgClr>
          </a:pattFill>
          <a:ln>
            <a:noFill/>
            <a:miter lim="800000"/>
          </a:ln>
          <a:effectLst>
            <a:prstShdw prst="shdw17" dist="17961" dir="2700000">
              <a:schemeClr val="hlink">
                <a:gamma/>
                <a:shade val="60000"/>
                <a:invGamma/>
              </a:schemeClr>
            </a:prstShdw>
          </a:effectLst>
        </p:spPr>
        <p:txBody>
          <a:bodyPr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2600">
                <a:effectLst>
                  <a:outerShdw blurRad="38100" dist="38100" dir="2700000" algn="tl">
                    <a:schemeClr val="bg2"/>
                  </a:outerShdw>
                </a:effectLst>
                <a:ea typeface="楷体_GB2312" pitchFamily="49" charset="-122"/>
              </a:rPr>
              <a:t>向右上倾斜</a:t>
            </a:r>
            <a:endParaRPr lang="zh-CN" altLang="en-US" sz="2600">
              <a:effectLst>
                <a:outerShdw blurRad="38100" dist="38100" dir="2700000" algn="tl">
                  <a:schemeClr val="bg2"/>
                </a:outerShdw>
              </a:effectLst>
              <a:ea typeface="楷体_GB2312" pitchFamily="49" charset="-122"/>
            </a:endParaRPr>
          </a:p>
        </p:txBody>
      </p:sp>
      <p:sp>
        <p:nvSpPr>
          <p:cNvPr id="29756" name="">
            <a:hlinkClick action="ppaction://noaction" tooltip="本章首页"/>
          </p:cNvPr>
          <p:cNvSpPr/>
          <p:nvPr/>
        </p:nvSpPr>
        <p:spPr>
          <a:xfrm>
            <a:off x="381000" y="4267200"/>
            <a:ext cx="2209800" cy="914400"/>
          </a:xfrm>
          <a:custGeom>
            <a:avLst>
              <a:gd name="adj0" fmla="val 1134"/>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pattFill prst="horzBrick">
            <a:fgClr>
              <a:schemeClr val="accent1"/>
            </a:fgClr>
            <a:bgClr>
              <a:schemeClr val="bg1"/>
            </a:bgClr>
          </a:patt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200" b="1">
                <a:effectLst>
                  <a:outerShdw blurRad="38100" dist="38100" dir="2700000" algn="tl">
                    <a:schemeClr val="bg2"/>
                  </a:outerShdw>
                </a:effectLst>
                <a:ea typeface="楷体_GB2312" pitchFamily="49" charset="-122"/>
              </a:rPr>
              <a:t>2、成本递增行业</a:t>
            </a:r>
            <a:endParaRPr lang="zh-CN" altLang="en-US" sz="2200" b="1">
              <a:effectLst>
                <a:outerShdw blurRad="38100" dist="38100" dir="2700000" algn="tl">
                  <a:schemeClr val="bg2"/>
                </a:outerShdw>
              </a:effectLst>
              <a:ea typeface="楷体_GB2312" pitchFamily="49" charset="-122"/>
            </a:endParaRPr>
          </a:p>
          <a:p>
            <a:pPr lvl="0" algn="ctr"/>
            <a:r>
              <a:rPr lang="zh-CN" altLang="en-US" sz="2200" b="1">
                <a:effectLst>
                  <a:outerShdw blurRad="38100" dist="38100" dir="2700000" algn="tl">
                    <a:schemeClr val="bg2"/>
                  </a:outerShdw>
                </a:effectLst>
                <a:ea typeface="楷体_GB2312" pitchFamily="49" charset="-122"/>
              </a:rPr>
              <a:t>长期供给曲线</a:t>
            </a:r>
            <a:endParaRPr lang="zh-CN" altLang="en-US" sz="2200" b="1">
              <a:effectLst>
                <a:outerShdw blurRad="38100" dist="38100" dir="2700000" algn="tl">
                  <a:schemeClr val="bg2"/>
                </a:outerShdw>
              </a:effectLst>
              <a:ea typeface="楷体_GB2312" pitchFamily="49" charset="-122"/>
            </a:endParaRPr>
          </a:p>
        </p:txBody>
      </p:sp>
      <p:cxnSp>
        <p:nvCxnSpPr>
          <p:cNvPr id="29757" name=""/>
          <p:cNvCxnSpPr/>
          <p:nvPr/>
        </p:nvCxnSpPr>
        <p:spPr>
          <a:xfrm>
            <a:off x="2971800" y="3429000"/>
            <a:ext cx="5867400" cy="0"/>
          </a:xfrm>
          <a:prstGeom prst="line">
            <a:avLst/>
          </a:prstGeom>
          <a:noFill/>
          <a:ln w="19050">
            <a:solidFill>
              <a:schemeClr val="tx1"/>
            </a:solidFill>
            <a:miter lim="800000"/>
          </a:ln>
          <a:effectLst>
            <a:prstShdw prst="shdw17" dist="17961" dir="2700000">
              <a:schemeClr val="tx1">
                <a:gamma/>
                <a:shade val="60000"/>
                <a:invGamma/>
              </a:schemeClr>
            </a:prstShdw>
          </a:effectLst>
        </p:spPr>
      </p:cxnSp>
      <p:sp>
        <p:nvSpPr>
          <p:cNvPr id="29758" name=""/>
          <p:cNvSpPr/>
          <p:nvPr/>
        </p:nvSpPr>
        <p:spPr>
          <a:xfrm>
            <a:off x="3124200" y="50117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lnSpc>
                <a:spcPct val="130000"/>
              </a:lnSpc>
            </a:pPr>
            <a:r>
              <a:rPr lang="en-US" altLang="zh-CN" sz="2200" b="1">
                <a:solidFill>
                  <a:srgbClr val="009900"/>
                </a:solidFill>
                <a:effectLst>
                  <a:outerShdw blurRad="38100" dist="38100" dir="2700000" algn="tl">
                    <a:schemeClr val="bg2"/>
                  </a:outerShdw>
                </a:effectLst>
              </a:rPr>
              <a:t>P</a:t>
            </a:r>
            <a:r>
              <a:rPr lang="en-US" altLang="zh-CN" sz="2200" b="1" baseline="-25000">
                <a:solidFill>
                  <a:srgbClr val="009900"/>
                </a:solidFill>
                <a:effectLst>
                  <a:outerShdw blurRad="38100" dist="38100" dir="2700000" algn="tl">
                    <a:schemeClr val="bg2"/>
                  </a:outerShdw>
                </a:effectLst>
              </a:rPr>
              <a:t>0</a:t>
            </a:r>
            <a:endParaRPr lang="en-US" altLang="zh-CN" sz="2200" b="1">
              <a:solidFill>
                <a:srgbClr val="009900"/>
              </a:solidFill>
              <a:effectLst>
                <a:outerShdw blurRad="38100" dist="38100" dir="2700000" algn="tl">
                  <a:schemeClr val="bg2"/>
                </a:outerShdw>
              </a:effectLst>
            </a:endParaRPr>
          </a:p>
        </p:txBody>
      </p:sp>
      <p:sp>
        <p:nvSpPr>
          <p:cNvPr id="29759" name=""/>
          <p:cNvSpPr/>
          <p:nvPr/>
        </p:nvSpPr>
        <p:spPr>
          <a:xfrm>
            <a:off x="3352800" y="4343400"/>
            <a:ext cx="304800" cy="4572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P</a:t>
            </a:r>
            <a:r>
              <a:rPr lang="en-US" altLang="zh-CN" sz="2200" b="1" baseline="-25000">
                <a:solidFill>
                  <a:srgbClr val="009900"/>
                </a:solidFill>
                <a:effectLst>
                  <a:outerShdw blurRad="38100" dist="38100" dir="2700000" algn="tl">
                    <a:schemeClr val="bg2"/>
                  </a:outerShdw>
                </a:effectLst>
              </a:rPr>
              <a:t>1</a:t>
            </a:r>
            <a:endParaRPr lang="en-US" altLang="zh-CN" sz="2200" b="1">
              <a:solidFill>
                <a:srgbClr val="009900"/>
              </a:solidFill>
              <a:effectLst>
                <a:outerShdw blurRad="38100" dist="38100" dir="2700000" algn="tl">
                  <a:schemeClr val="bg2"/>
                </a:outerShdw>
              </a:effectLst>
            </a:endParaRPr>
          </a:p>
        </p:txBody>
      </p:sp>
      <p:sp>
        <p:nvSpPr>
          <p:cNvPr id="29760" name=""/>
          <p:cNvSpPr/>
          <p:nvPr/>
        </p:nvSpPr>
        <p:spPr>
          <a:xfrm>
            <a:off x="3352800" y="4724400"/>
            <a:ext cx="304800" cy="3048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FF6600"/>
                </a:solidFill>
                <a:effectLst>
                  <a:outerShdw blurRad="38100" dist="38100" dir="2700000" algn="tl">
                    <a:schemeClr val="bg2"/>
                  </a:outerShdw>
                </a:effectLst>
              </a:rPr>
              <a:t>P</a:t>
            </a:r>
            <a:r>
              <a:rPr lang="en-US" altLang="zh-CN" sz="2200" b="1" baseline="-25000">
                <a:solidFill>
                  <a:srgbClr val="FF6600"/>
                </a:solidFill>
                <a:effectLst>
                  <a:outerShdw blurRad="38100" dist="38100" dir="2700000" algn="tl">
                    <a:schemeClr val="bg2"/>
                  </a:outerShdw>
                </a:effectLst>
              </a:rPr>
              <a:t>2</a:t>
            </a:r>
            <a:endParaRPr lang="en-US" altLang="zh-CN" sz="2200" b="1">
              <a:solidFill>
                <a:srgbClr val="FF6600"/>
              </a:solidFill>
              <a:effectLst>
                <a:outerShdw blurRad="38100" dist="38100" dir="2700000" algn="tl">
                  <a:schemeClr val="bg2"/>
                </a:outerShdw>
              </a:effectLst>
            </a:endParaRPr>
          </a:p>
        </p:txBody>
      </p:sp>
      <p:sp>
        <p:nvSpPr>
          <p:cNvPr id="29761" name="Date Placeholder 1"/>
          <p:cNvSpPr>
            <a:spLocks noGrp="1"/>
          </p:cNvSpPr>
          <p:nvPr>
            <p:ph type="dt" sz="half"/>
          </p:nvPr>
        </p:nvSpPr>
        <p:spPr/>
        <p:txBody>
          <a:bodyPr/>
          <a:lstStyle/>
          <a:p>
            <a:pPr lvl="0"/>
            <a:endParaRPr kumimoji="0" lang="zh-CN" altLang="en-US" sz="1400"/>
          </a:p>
        </p:txBody>
      </p:sp>
      <p:sp>
        <p:nvSpPr>
          <p:cNvPr id="29762" name="Footer Placeholder 2"/>
          <p:cNvSpPr>
            <a:spLocks noGrp="1"/>
          </p:cNvSpPr>
          <p:nvPr>
            <p:ph type="ftr" sz="quarter" idx="1"/>
          </p:nvPr>
        </p:nvSpPr>
        <p:spPr/>
        <p:txBody>
          <a:bodyPr/>
          <a:lstStyle/>
          <a:p>
            <a:pPr lvl="0" algn="ctr"/>
            <a:fld id="{C7F1DB80-F552-4DE4-B166-2BA9F71E50B9}" type="footer">
              <a:rPr kumimoji="0" lang="zh-CN" altLang="en-US" sz="1400"/>
              <a:t/>
            </a:fld>
            <a:endParaRPr kumimoji="0" lang="zh-CN" altLang="en-US" sz="1400"/>
          </a:p>
        </p:txBody>
      </p:sp>
      <p:sp>
        <p:nvSpPr>
          <p:cNvPr id="29763" name="TextBox 29762"/>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完全竞争市场(2)(3)共46页，您现在浏览的是第20页!</a:t>
            </a:r>
          </a:p>
        </p:txBody>
      </p:sp>
    </p:spTree>
  </p:cSld>
  <p:clrMapOvr>
    <a:masterClrMapping/>
  </p:clrMapOvr>
  <p:transition spd="slow">
    <p:cover dir="u"/>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
          <p:cNvSpPr/>
          <p:nvPr/>
        </p:nvSpPr>
        <p:spPr>
          <a:xfrm>
            <a:off x="2971800" y="3505200"/>
            <a:ext cx="5791200" cy="3124200"/>
          </a:xfrm>
          <a:prstGeom prst="rect">
            <a:avLst/>
          </a:prstGeom>
          <a:solidFill>
            <a:schemeClr val="bg1"/>
          </a:solidFill>
          <a:ln>
            <a:solidFill>
              <a:srgbClr val="FF7F7F"/>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30723" name=""/>
          <p:cNvSpPr/>
          <p:nvPr/>
        </p:nvSpPr>
        <p:spPr>
          <a:xfrm>
            <a:off x="2971800" y="228600"/>
            <a:ext cx="5791200" cy="3048000"/>
          </a:xfrm>
          <a:prstGeom prst="rect">
            <a:avLst/>
          </a:prstGeom>
          <a:solidFill>
            <a:schemeClr val="bg1"/>
          </a:solidFill>
          <a:ln>
            <a:solidFill>
              <a:srgbClr val="FF7F7F"/>
            </a:solidFill>
            <a:miter lim="800000"/>
          </a:ln>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30724" name=""/>
          <p:cNvCxnSpPr/>
          <p:nvPr/>
        </p:nvCxnSpPr>
        <p:spPr>
          <a:xfrm flipV="1">
            <a:off x="3748088" y="381000"/>
            <a:ext cx="1588" cy="2371725"/>
          </a:xfrm>
          <a:prstGeom prst="line">
            <a:avLst/>
          </a:prstGeom>
          <a:noFill/>
          <a:ln>
            <a:solidFill>
              <a:schemeClr val="tx1"/>
            </a:solidFill>
            <a:miter lim="800000"/>
            <a:tailEnd type="triangle"/>
          </a:ln>
          <a:effectLst/>
        </p:spPr>
      </p:cxnSp>
      <p:sp>
        <p:nvSpPr>
          <p:cNvPr id="30725" name=""/>
          <p:cNvSpPr/>
          <p:nvPr/>
        </p:nvSpPr>
        <p:spPr>
          <a:xfrm>
            <a:off x="3208338" y="304800"/>
            <a:ext cx="554038" cy="403225"/>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cxnSp>
        <p:nvCxnSpPr>
          <p:cNvPr id="30726" name=""/>
          <p:cNvCxnSpPr/>
          <p:nvPr/>
        </p:nvCxnSpPr>
        <p:spPr>
          <a:xfrm>
            <a:off x="3748088" y="2743200"/>
            <a:ext cx="4343400" cy="0"/>
          </a:xfrm>
          <a:prstGeom prst="line">
            <a:avLst/>
          </a:prstGeom>
          <a:noFill/>
          <a:ln>
            <a:solidFill>
              <a:schemeClr val="tx1"/>
            </a:solidFill>
            <a:miter lim="800000"/>
            <a:tailEnd type="triangle"/>
          </a:ln>
          <a:effectLst/>
        </p:spPr>
      </p:cxnSp>
      <p:sp>
        <p:nvSpPr>
          <p:cNvPr id="30727" name=""/>
          <p:cNvSpPr/>
          <p:nvPr/>
        </p:nvSpPr>
        <p:spPr>
          <a:xfrm>
            <a:off x="7772400" y="28019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30728" name=""/>
          <p:cNvSpPr/>
          <p:nvPr/>
        </p:nvSpPr>
        <p:spPr>
          <a:xfrm>
            <a:off x="3208338" y="2720975"/>
            <a:ext cx="7747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cxnSp>
        <p:nvCxnSpPr>
          <p:cNvPr id="30729" name=""/>
          <p:cNvCxnSpPr/>
          <p:nvPr/>
        </p:nvCxnSpPr>
        <p:spPr>
          <a:xfrm flipV="1">
            <a:off x="3740150" y="3810000"/>
            <a:ext cx="1588" cy="2371725"/>
          </a:xfrm>
          <a:prstGeom prst="line">
            <a:avLst/>
          </a:prstGeom>
          <a:noFill/>
          <a:ln>
            <a:solidFill>
              <a:schemeClr val="tx1"/>
            </a:solidFill>
            <a:miter lim="800000"/>
            <a:tailEnd type="triangle"/>
          </a:ln>
          <a:effectLst/>
        </p:spPr>
      </p:cxnSp>
      <p:sp>
        <p:nvSpPr>
          <p:cNvPr id="30730" name=""/>
          <p:cNvSpPr/>
          <p:nvPr/>
        </p:nvSpPr>
        <p:spPr>
          <a:xfrm>
            <a:off x="3200400" y="3733800"/>
            <a:ext cx="554038" cy="403225"/>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P</a:t>
            </a:r>
            <a:endParaRPr lang="en-US" altLang="zh-CN" b="1"/>
          </a:p>
        </p:txBody>
      </p:sp>
      <p:cxnSp>
        <p:nvCxnSpPr>
          <p:cNvPr id="30731" name=""/>
          <p:cNvCxnSpPr/>
          <p:nvPr/>
        </p:nvCxnSpPr>
        <p:spPr>
          <a:xfrm>
            <a:off x="3740150" y="6172200"/>
            <a:ext cx="4343400" cy="0"/>
          </a:xfrm>
          <a:prstGeom prst="line">
            <a:avLst/>
          </a:prstGeom>
          <a:noFill/>
          <a:ln>
            <a:solidFill>
              <a:schemeClr val="tx1"/>
            </a:solidFill>
            <a:miter lim="800000"/>
            <a:tailEnd type="triangle"/>
          </a:ln>
          <a:effectLst/>
        </p:spPr>
      </p:cxnSp>
      <p:sp>
        <p:nvSpPr>
          <p:cNvPr id="30732" name=""/>
          <p:cNvSpPr/>
          <p:nvPr/>
        </p:nvSpPr>
        <p:spPr>
          <a:xfrm>
            <a:off x="7764462" y="62309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Q</a:t>
            </a:r>
            <a:endParaRPr lang="en-US" altLang="zh-CN" b="1"/>
          </a:p>
        </p:txBody>
      </p:sp>
      <p:sp>
        <p:nvSpPr>
          <p:cNvPr id="30733" name=""/>
          <p:cNvSpPr/>
          <p:nvPr/>
        </p:nvSpPr>
        <p:spPr>
          <a:xfrm>
            <a:off x="3200400" y="6149975"/>
            <a:ext cx="7747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O</a:t>
            </a:r>
            <a:endParaRPr lang="en-US" altLang="zh-CN" b="1"/>
          </a:p>
        </p:txBody>
      </p:sp>
      <p:cxnSp>
        <p:nvCxnSpPr>
          <p:cNvPr id="30734" name=""/>
          <p:cNvCxnSpPr/>
          <p:nvPr/>
        </p:nvCxnSpPr>
        <p:spPr>
          <a:xfrm>
            <a:off x="4038600" y="990600"/>
            <a:ext cx="2362200" cy="1676400"/>
          </a:xfrm>
          <a:prstGeom prst="line">
            <a:avLst/>
          </a:prstGeom>
          <a:noFill/>
          <a:ln>
            <a:solidFill>
              <a:schemeClr val="tx1"/>
            </a:solidFill>
            <a:miter lim="800000"/>
          </a:ln>
        </p:spPr>
      </p:cxnSp>
      <p:cxnSp>
        <p:nvCxnSpPr>
          <p:cNvPr id="30735" name=""/>
          <p:cNvCxnSpPr/>
          <p:nvPr/>
        </p:nvCxnSpPr>
        <p:spPr>
          <a:xfrm flipV="1">
            <a:off x="4114800" y="304800"/>
            <a:ext cx="1676400" cy="1676400"/>
          </a:xfrm>
          <a:prstGeom prst="line">
            <a:avLst/>
          </a:prstGeom>
          <a:noFill/>
          <a:ln>
            <a:solidFill>
              <a:schemeClr val="tx1"/>
            </a:solidFill>
            <a:miter lim="800000"/>
          </a:ln>
        </p:spPr>
      </p:cxnSp>
      <p:sp>
        <p:nvSpPr>
          <p:cNvPr id="30736" name=""/>
          <p:cNvSpPr/>
          <p:nvPr/>
        </p:nvSpPr>
        <p:spPr>
          <a:xfrm>
            <a:off x="6172200" y="2362200"/>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t>D</a:t>
            </a:r>
            <a:r>
              <a:rPr lang="en-US" altLang="zh-CN" sz="2200" b="1" baseline="-25000"/>
              <a:t>0</a:t>
            </a:r>
            <a:endParaRPr lang="en-US" altLang="zh-CN" sz="2200" b="1"/>
          </a:p>
        </p:txBody>
      </p:sp>
      <p:sp>
        <p:nvSpPr>
          <p:cNvPr id="30737" name=""/>
          <p:cNvSpPr/>
          <p:nvPr/>
        </p:nvSpPr>
        <p:spPr>
          <a:xfrm>
            <a:off x="4876800" y="363538"/>
            <a:ext cx="776288"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S</a:t>
            </a:r>
            <a:r>
              <a:rPr lang="en-US" altLang="zh-CN" sz="1200" b="1"/>
              <a:t>0</a:t>
            </a:r>
            <a:endParaRPr lang="en-US" altLang="zh-CN" sz="1200" b="1"/>
          </a:p>
        </p:txBody>
      </p:sp>
      <p:cxnSp>
        <p:nvCxnSpPr>
          <p:cNvPr id="30738" name=""/>
          <p:cNvCxnSpPr/>
          <p:nvPr/>
        </p:nvCxnSpPr>
        <p:spPr>
          <a:xfrm flipH="1">
            <a:off x="4648200" y="1447800"/>
            <a:ext cx="0" cy="1295400"/>
          </a:xfrm>
          <a:prstGeom prst="line">
            <a:avLst/>
          </a:prstGeom>
          <a:noFill/>
          <a:ln cap="rnd">
            <a:solidFill>
              <a:srgbClr val="FF6600"/>
            </a:solidFill>
            <a:prstDash val="sysDot"/>
            <a:miter lim="800000"/>
          </a:ln>
        </p:spPr>
      </p:cxnSp>
      <p:cxnSp>
        <p:nvCxnSpPr>
          <p:cNvPr id="30739" name=""/>
          <p:cNvCxnSpPr/>
          <p:nvPr/>
        </p:nvCxnSpPr>
        <p:spPr>
          <a:xfrm>
            <a:off x="3733800" y="1447800"/>
            <a:ext cx="914400" cy="0"/>
          </a:xfrm>
          <a:prstGeom prst="line">
            <a:avLst/>
          </a:prstGeom>
          <a:noFill/>
          <a:ln cap="rnd">
            <a:solidFill>
              <a:srgbClr val="FF7F7F"/>
            </a:solidFill>
            <a:prstDash val="sysDot"/>
            <a:miter lim="800000"/>
          </a:ln>
        </p:spPr>
      </p:cxnSp>
      <p:sp>
        <p:nvSpPr>
          <p:cNvPr id="30740" name=""/>
          <p:cNvSpPr/>
          <p:nvPr/>
        </p:nvSpPr>
        <p:spPr>
          <a:xfrm>
            <a:off x="3276600" y="1143000"/>
            <a:ext cx="4572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lnSpc>
                <a:spcPct val="130000"/>
              </a:lnSpc>
            </a:pPr>
            <a:r>
              <a:rPr lang="en-US" altLang="zh-CN" sz="2200" b="1">
                <a:solidFill>
                  <a:srgbClr val="009900"/>
                </a:solidFill>
                <a:effectLst>
                  <a:outerShdw blurRad="38100" dist="38100" dir="2700000" algn="tl">
                    <a:schemeClr val="bg2"/>
                  </a:outerShdw>
                </a:effectLst>
              </a:rPr>
              <a:t>P</a:t>
            </a:r>
            <a:r>
              <a:rPr lang="en-US" altLang="zh-CN" sz="2200" b="1" baseline="-25000">
                <a:solidFill>
                  <a:srgbClr val="009900"/>
                </a:solidFill>
                <a:effectLst>
                  <a:outerShdw blurRad="38100" dist="38100" dir="2700000" algn="tl">
                    <a:schemeClr val="bg2"/>
                  </a:outerShdw>
                </a:effectLst>
              </a:rPr>
              <a:t>0</a:t>
            </a:r>
            <a:endParaRPr lang="en-US" altLang="zh-CN" sz="2200" b="1">
              <a:solidFill>
                <a:srgbClr val="009900"/>
              </a:solidFill>
              <a:effectLst>
                <a:outerShdw blurRad="38100" dist="38100" dir="2700000" algn="tl">
                  <a:schemeClr val="bg2"/>
                </a:outerShdw>
              </a:effectLst>
            </a:endParaRPr>
          </a:p>
        </p:txBody>
      </p:sp>
      <p:sp>
        <p:nvSpPr>
          <p:cNvPr id="30741" name=""/>
          <p:cNvSpPr/>
          <p:nvPr/>
        </p:nvSpPr>
        <p:spPr>
          <a:xfrm>
            <a:off x="4495800" y="2743200"/>
            <a:ext cx="381000" cy="381000"/>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Q</a:t>
            </a:r>
            <a:r>
              <a:rPr lang="en-US" altLang="zh-CN" sz="2200" b="1" baseline="-25000">
                <a:solidFill>
                  <a:srgbClr val="009900"/>
                </a:solidFill>
                <a:effectLst>
                  <a:outerShdw blurRad="38100" dist="38100" dir="2700000" algn="tl">
                    <a:schemeClr val="bg2"/>
                  </a:outerShdw>
                </a:effectLst>
              </a:rPr>
              <a:t>0</a:t>
            </a:r>
            <a:endParaRPr lang="en-US" altLang="zh-CN" sz="2200" b="1">
              <a:solidFill>
                <a:srgbClr val="009900"/>
              </a:solidFill>
              <a:effectLst>
                <a:outerShdw blurRad="38100" dist="38100" dir="2700000" algn="tl">
                  <a:schemeClr val="bg2"/>
                </a:outerShdw>
              </a:effectLst>
            </a:endParaRPr>
          </a:p>
        </p:txBody>
      </p:sp>
      <p:sp>
        <p:nvSpPr>
          <p:cNvPr id="30742" name=""/>
          <p:cNvSpPr/>
          <p:nvPr/>
        </p:nvSpPr>
        <p:spPr bwMode="auto">
          <a:xfrm>
            <a:off x="5543550" y="4864100"/>
            <a:ext cx="1155700" cy="315912"/>
          </a:xfrm>
          <a:custGeom>
            <a:rect l="l" t="t" r="r" b="b"/>
            <a:pathLst>
              <a:path w="728" h="199">
                <a:moveTo>
                  <a:pt x="0" y="0"/>
                </a:moveTo>
                <a:cubicBezTo>
                  <a:pt x="25" y="23"/>
                  <a:pt x="89" y="103"/>
                  <a:pt x="148" y="136"/>
                </a:cubicBezTo>
                <a:cubicBezTo>
                  <a:pt x="207" y="169"/>
                  <a:pt x="282" y="193"/>
                  <a:pt x="352" y="196"/>
                </a:cubicBezTo>
                <a:cubicBezTo>
                  <a:pt x="422" y="199"/>
                  <a:pt x="505" y="183"/>
                  <a:pt x="568" y="152"/>
                </a:cubicBezTo>
                <a:cubicBezTo>
                  <a:pt x="631" y="121"/>
                  <a:pt x="695" y="38"/>
                  <a:pt x="728" y="8"/>
                </a:cubicBezTo>
              </a:path>
            </a:pathLst>
          </a:custGeom>
          <a:noFill/>
          <a:ln w="19050" cap="flat" cmpd="sng">
            <a:solidFill>
              <a:srgbClr val="FF6600"/>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30743" name=""/>
          <p:cNvSpPr/>
          <p:nvPr/>
        </p:nvSpPr>
        <p:spPr bwMode="auto">
          <a:xfrm>
            <a:off x="4205288" y="4267200"/>
            <a:ext cx="3776662" cy="928688"/>
          </a:xfrm>
          <a:custGeom>
            <a:rect l="l" t="t" r="r" b="b"/>
            <a:pathLst>
              <a:path w="2379" h="585">
                <a:moveTo>
                  <a:pt x="0" y="0"/>
                </a:moveTo>
                <a:cubicBezTo>
                  <a:pt x="48" y="60"/>
                  <a:pt x="96" y="120"/>
                  <a:pt x="192" y="192"/>
                </a:cubicBezTo>
                <a:cubicBezTo>
                  <a:pt x="288" y="264"/>
                  <a:pt x="416" y="368"/>
                  <a:pt x="576" y="432"/>
                </a:cubicBezTo>
                <a:cubicBezTo>
                  <a:pt x="736" y="496"/>
                  <a:pt x="948" y="567"/>
                  <a:pt x="1152" y="576"/>
                </a:cubicBezTo>
                <a:cubicBezTo>
                  <a:pt x="1356" y="585"/>
                  <a:pt x="1631" y="528"/>
                  <a:pt x="1799" y="487"/>
                </a:cubicBezTo>
                <a:cubicBezTo>
                  <a:pt x="1967" y="446"/>
                  <a:pt x="2062" y="390"/>
                  <a:pt x="2159" y="332"/>
                </a:cubicBezTo>
                <a:cubicBezTo>
                  <a:pt x="2256" y="274"/>
                  <a:pt x="2333" y="180"/>
                  <a:pt x="2379" y="140"/>
                </a:cubicBezTo>
              </a:path>
            </a:pathLst>
          </a:custGeom>
          <a:noFill/>
          <a:ln w="12700" cap="flat" cmpd="sng">
            <a:solidFill>
              <a:srgbClr val="FF6600"/>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30744" name=""/>
          <p:cNvSpPr/>
          <p:nvPr/>
        </p:nvSpPr>
        <p:spPr bwMode="auto">
          <a:xfrm>
            <a:off x="5600700" y="4438650"/>
            <a:ext cx="1003300" cy="993775"/>
          </a:xfrm>
          <a:custGeom>
            <a:rect l="l" t="t" r="r" b="b"/>
            <a:pathLst>
              <a:path w="632" h="626">
                <a:moveTo>
                  <a:pt x="0" y="580"/>
                </a:moveTo>
                <a:cubicBezTo>
                  <a:pt x="13" y="587"/>
                  <a:pt x="55" y="625"/>
                  <a:pt x="88" y="624"/>
                </a:cubicBezTo>
                <a:cubicBezTo>
                  <a:pt x="121" y="623"/>
                  <a:pt x="145" y="626"/>
                  <a:pt x="200" y="576"/>
                </a:cubicBezTo>
                <a:cubicBezTo>
                  <a:pt x="255" y="526"/>
                  <a:pt x="348" y="420"/>
                  <a:pt x="420" y="324"/>
                </a:cubicBezTo>
                <a:cubicBezTo>
                  <a:pt x="492" y="228"/>
                  <a:pt x="588" y="67"/>
                  <a:pt x="632" y="0"/>
                </a:cubicBezTo>
              </a:path>
            </a:pathLst>
          </a:custGeom>
          <a:noFill/>
          <a:ln w="19050" cap="flat" cmpd="sng">
            <a:solidFill>
              <a:srgbClr val="FF6600"/>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30745" name=""/>
          <p:cNvCxnSpPr/>
          <p:nvPr/>
        </p:nvCxnSpPr>
        <p:spPr>
          <a:xfrm flipH="1">
            <a:off x="3733800" y="4876800"/>
            <a:ext cx="2514600" cy="0"/>
          </a:xfrm>
          <a:prstGeom prst="line">
            <a:avLst/>
          </a:prstGeom>
          <a:noFill/>
          <a:ln w="19050" cap="rnd">
            <a:solidFill>
              <a:srgbClr val="009900"/>
            </a:solidFill>
            <a:prstDash val="sysDot"/>
            <a:miter lim="800000"/>
          </a:ln>
        </p:spPr>
      </p:cxnSp>
      <p:sp>
        <p:nvSpPr>
          <p:cNvPr id="30746" name=""/>
          <p:cNvSpPr/>
          <p:nvPr/>
        </p:nvSpPr>
        <p:spPr>
          <a:xfrm>
            <a:off x="6096000" y="6096000"/>
            <a:ext cx="3048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solidFill>
                  <a:srgbClr val="009900"/>
                </a:solidFill>
                <a:effectLst>
                  <a:outerShdw blurRad="38100" dist="38100" dir="2700000" algn="tl">
                    <a:schemeClr val="bg2"/>
                  </a:outerShdw>
                </a:effectLst>
              </a:rPr>
              <a:t>q</a:t>
            </a:r>
            <a:r>
              <a:rPr lang="en-US" altLang="zh-CN" sz="2000" b="1" baseline="-25000">
                <a:solidFill>
                  <a:srgbClr val="009900"/>
                </a:solidFill>
                <a:effectLst>
                  <a:outerShdw blurRad="38100" dist="38100" dir="2700000" algn="tl">
                    <a:schemeClr val="bg2"/>
                  </a:outerShdw>
                </a:effectLst>
              </a:rPr>
              <a:t>0</a:t>
            </a:r>
            <a:endParaRPr lang="en-US" altLang="zh-CN" sz="2000" b="1">
              <a:solidFill>
                <a:srgbClr val="009900"/>
              </a:solidFill>
              <a:effectLst>
                <a:outerShdw blurRad="38100" dist="38100" dir="2700000" algn="tl">
                  <a:schemeClr val="bg2"/>
                </a:outerShdw>
              </a:effectLst>
            </a:endParaRPr>
          </a:p>
        </p:txBody>
      </p:sp>
      <p:cxnSp>
        <p:nvCxnSpPr>
          <p:cNvPr id="30747" name=""/>
          <p:cNvCxnSpPr/>
          <p:nvPr/>
        </p:nvCxnSpPr>
        <p:spPr>
          <a:xfrm>
            <a:off x="4419600" y="609600"/>
            <a:ext cx="2209800" cy="1600200"/>
          </a:xfrm>
          <a:prstGeom prst="line">
            <a:avLst/>
          </a:prstGeom>
          <a:noFill/>
          <a:ln>
            <a:solidFill>
              <a:schemeClr val="tx1"/>
            </a:solidFill>
            <a:miter lim="800000"/>
          </a:ln>
        </p:spPr>
      </p:cxnSp>
      <p:sp>
        <p:nvSpPr>
          <p:cNvPr id="30748" name=""/>
          <p:cNvSpPr/>
          <p:nvPr/>
        </p:nvSpPr>
        <p:spPr>
          <a:xfrm>
            <a:off x="6781800" y="1981200"/>
            <a:ext cx="381000" cy="3048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t>D</a:t>
            </a:r>
            <a:r>
              <a:rPr lang="en-US" altLang="zh-CN" sz="2200" b="1" baseline="-25000"/>
              <a:t>1</a:t>
            </a:r>
            <a:endParaRPr lang="en-US" altLang="zh-CN" sz="2200" b="1"/>
          </a:p>
        </p:txBody>
      </p:sp>
      <p:cxnSp>
        <p:nvCxnSpPr>
          <p:cNvPr id="30749" name=""/>
          <p:cNvCxnSpPr/>
          <p:nvPr/>
        </p:nvCxnSpPr>
        <p:spPr>
          <a:xfrm flipH="1">
            <a:off x="5029200" y="1066800"/>
            <a:ext cx="0" cy="1676400"/>
          </a:xfrm>
          <a:prstGeom prst="line">
            <a:avLst/>
          </a:prstGeom>
          <a:noFill/>
          <a:ln cap="rnd">
            <a:solidFill>
              <a:srgbClr val="FF7F7F"/>
            </a:solidFill>
            <a:prstDash val="sysDot"/>
            <a:miter lim="800000"/>
          </a:ln>
        </p:spPr>
      </p:cxnSp>
      <p:cxnSp>
        <p:nvCxnSpPr>
          <p:cNvPr id="30750" name=""/>
          <p:cNvCxnSpPr/>
          <p:nvPr/>
        </p:nvCxnSpPr>
        <p:spPr>
          <a:xfrm flipH="1">
            <a:off x="3733800" y="1066800"/>
            <a:ext cx="1295400" cy="0"/>
          </a:xfrm>
          <a:prstGeom prst="line">
            <a:avLst/>
          </a:prstGeom>
          <a:noFill/>
          <a:ln cap="rnd">
            <a:solidFill>
              <a:srgbClr val="FF7F7F"/>
            </a:solidFill>
            <a:prstDash val="sysDot"/>
            <a:miter lim="800000"/>
          </a:ln>
        </p:spPr>
      </p:cxnSp>
      <p:sp>
        <p:nvSpPr>
          <p:cNvPr id="30751" name=""/>
          <p:cNvSpPr/>
          <p:nvPr/>
        </p:nvSpPr>
        <p:spPr>
          <a:xfrm>
            <a:off x="3352800" y="762000"/>
            <a:ext cx="304800" cy="4572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P</a:t>
            </a:r>
            <a:r>
              <a:rPr lang="en-US" altLang="zh-CN" sz="2200" b="1" baseline="-25000">
                <a:solidFill>
                  <a:srgbClr val="009900"/>
                </a:solidFill>
                <a:effectLst>
                  <a:outerShdw blurRad="38100" dist="38100" dir="2700000" algn="tl">
                    <a:schemeClr val="bg2"/>
                  </a:outerShdw>
                </a:effectLst>
              </a:rPr>
              <a:t>1</a:t>
            </a:r>
            <a:endParaRPr lang="en-US" altLang="zh-CN" sz="2200" b="1">
              <a:solidFill>
                <a:srgbClr val="009900"/>
              </a:solidFill>
              <a:effectLst>
                <a:outerShdw blurRad="38100" dist="38100" dir="2700000" algn="tl">
                  <a:schemeClr val="bg2"/>
                </a:outerShdw>
              </a:effectLst>
            </a:endParaRPr>
          </a:p>
        </p:txBody>
      </p:sp>
      <p:sp>
        <p:nvSpPr>
          <p:cNvPr id="30752" name=""/>
          <p:cNvSpPr/>
          <p:nvPr/>
        </p:nvSpPr>
        <p:spPr>
          <a:xfrm>
            <a:off x="4953000" y="2743200"/>
            <a:ext cx="3048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Q</a:t>
            </a:r>
            <a:r>
              <a:rPr lang="en-US" altLang="zh-CN" sz="2200" b="1" baseline="-25000">
                <a:solidFill>
                  <a:srgbClr val="009900"/>
                </a:solidFill>
                <a:effectLst>
                  <a:outerShdw blurRad="38100" dist="38100" dir="2700000" algn="tl">
                    <a:schemeClr val="bg2"/>
                  </a:outerShdw>
                </a:effectLst>
              </a:rPr>
              <a:t>1</a:t>
            </a:r>
            <a:endParaRPr lang="en-US" altLang="zh-CN" sz="2200" b="1">
              <a:solidFill>
                <a:srgbClr val="009900"/>
              </a:solidFill>
              <a:effectLst>
                <a:outerShdw blurRad="38100" dist="38100" dir="2700000" algn="tl">
                  <a:schemeClr val="bg2"/>
                </a:outerShdw>
              </a:effectLst>
            </a:endParaRPr>
          </a:p>
        </p:txBody>
      </p:sp>
      <p:cxnSp>
        <p:nvCxnSpPr>
          <p:cNvPr id="30753" name=""/>
          <p:cNvCxnSpPr/>
          <p:nvPr/>
        </p:nvCxnSpPr>
        <p:spPr>
          <a:xfrm>
            <a:off x="3733800" y="4648200"/>
            <a:ext cx="2743200" cy="0"/>
          </a:xfrm>
          <a:prstGeom prst="line">
            <a:avLst/>
          </a:prstGeom>
          <a:noFill/>
          <a:ln w="19050" cap="rnd">
            <a:solidFill>
              <a:srgbClr val="009900"/>
            </a:solidFill>
            <a:prstDash val="sysDot"/>
            <a:miter lim="800000"/>
          </a:ln>
        </p:spPr>
      </p:cxnSp>
      <p:cxnSp>
        <p:nvCxnSpPr>
          <p:cNvPr id="30754" name=""/>
          <p:cNvCxnSpPr/>
          <p:nvPr/>
        </p:nvCxnSpPr>
        <p:spPr>
          <a:xfrm flipH="1">
            <a:off x="6400800" y="4648200"/>
            <a:ext cx="0" cy="1524000"/>
          </a:xfrm>
          <a:prstGeom prst="line">
            <a:avLst/>
          </a:prstGeom>
          <a:noFill/>
          <a:ln w="19050" cap="rnd">
            <a:solidFill>
              <a:srgbClr val="009900"/>
            </a:solidFill>
            <a:prstDash val="sysDot"/>
            <a:miter lim="800000"/>
          </a:ln>
        </p:spPr>
      </p:cxnSp>
      <p:cxnSp>
        <p:nvCxnSpPr>
          <p:cNvPr id="30755" name=""/>
          <p:cNvCxnSpPr/>
          <p:nvPr/>
        </p:nvCxnSpPr>
        <p:spPr>
          <a:xfrm flipV="1">
            <a:off x="4953000" y="381000"/>
            <a:ext cx="1676400" cy="1676400"/>
          </a:xfrm>
          <a:prstGeom prst="line">
            <a:avLst/>
          </a:prstGeom>
          <a:noFill/>
          <a:ln>
            <a:solidFill>
              <a:schemeClr val="tx1"/>
            </a:solidFill>
            <a:miter lim="800000"/>
          </a:ln>
        </p:spPr>
      </p:cxnSp>
      <p:sp>
        <p:nvSpPr>
          <p:cNvPr id="30756" name=""/>
          <p:cNvSpPr/>
          <p:nvPr/>
        </p:nvSpPr>
        <p:spPr>
          <a:xfrm>
            <a:off x="6629400" y="304800"/>
            <a:ext cx="4572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b="1"/>
              <a:t>S</a:t>
            </a:r>
            <a:r>
              <a:rPr lang="en-US" altLang="zh-CN" sz="1200" b="1"/>
              <a:t>1</a:t>
            </a:r>
            <a:endParaRPr lang="en-US" altLang="zh-CN" sz="1200" b="1"/>
          </a:p>
        </p:txBody>
      </p:sp>
      <p:cxnSp>
        <p:nvCxnSpPr>
          <p:cNvPr id="30757" name=""/>
          <p:cNvCxnSpPr/>
          <p:nvPr/>
        </p:nvCxnSpPr>
        <p:spPr>
          <a:xfrm>
            <a:off x="5867400" y="685800"/>
            <a:ext cx="381000" cy="0"/>
          </a:xfrm>
          <a:prstGeom prst="line">
            <a:avLst/>
          </a:prstGeom>
          <a:noFill/>
          <a:ln w="38100">
            <a:solidFill>
              <a:schemeClr val="hlink"/>
            </a:solidFill>
            <a:miter lim="800000"/>
            <a:tailEnd type="triangle"/>
          </a:ln>
          <a:effectLst>
            <a:prstShdw prst="shdw17" dist="17961" dir="2700000">
              <a:schemeClr val="hlink">
                <a:gamma/>
                <a:shade val="60000"/>
                <a:invGamma/>
              </a:schemeClr>
            </a:prstShdw>
          </a:effectLst>
        </p:spPr>
      </p:cxnSp>
      <p:cxnSp>
        <p:nvCxnSpPr>
          <p:cNvPr id="30758" name=""/>
          <p:cNvCxnSpPr/>
          <p:nvPr/>
        </p:nvCxnSpPr>
        <p:spPr>
          <a:xfrm>
            <a:off x="4267200" y="1371600"/>
            <a:ext cx="2286000" cy="381000"/>
          </a:xfrm>
          <a:prstGeom prst="line">
            <a:avLst/>
          </a:prstGeom>
          <a:noFill/>
          <a:ln w="19050">
            <a:solidFill>
              <a:srgbClr val="009900"/>
            </a:solidFill>
            <a:miter lim="800000"/>
          </a:ln>
        </p:spPr>
      </p:cxnSp>
      <p:sp>
        <p:nvSpPr>
          <p:cNvPr id="30759" name=""/>
          <p:cNvSpPr/>
          <p:nvPr/>
        </p:nvSpPr>
        <p:spPr>
          <a:xfrm>
            <a:off x="6553200" y="1447800"/>
            <a:ext cx="1066800" cy="4572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LS</a:t>
            </a:r>
            <a:endParaRPr lang="en-US" altLang="zh-CN" sz="2200" b="1">
              <a:solidFill>
                <a:srgbClr val="009900"/>
              </a:solidFill>
              <a:effectLst>
                <a:outerShdw blurRad="38100" dist="38100" dir="2700000" algn="tl">
                  <a:schemeClr val="bg2"/>
                </a:outerShdw>
              </a:effectLst>
            </a:endParaRPr>
          </a:p>
        </p:txBody>
      </p:sp>
      <p:sp>
        <p:nvSpPr>
          <p:cNvPr id="30760" name=""/>
          <p:cNvSpPr/>
          <p:nvPr/>
        </p:nvSpPr>
        <p:spPr bwMode="auto">
          <a:xfrm>
            <a:off x="5753100" y="4597400"/>
            <a:ext cx="1028700" cy="274638"/>
          </a:xfrm>
          <a:custGeom>
            <a:rect l="l" t="t" r="r" b="b"/>
            <a:pathLst>
              <a:path w="648" h="173">
                <a:moveTo>
                  <a:pt x="0" y="36"/>
                </a:moveTo>
                <a:cubicBezTo>
                  <a:pt x="23" y="51"/>
                  <a:pt x="85" y="105"/>
                  <a:pt x="140" y="128"/>
                </a:cubicBezTo>
                <a:cubicBezTo>
                  <a:pt x="195" y="151"/>
                  <a:pt x="266" y="173"/>
                  <a:pt x="328" y="172"/>
                </a:cubicBezTo>
                <a:cubicBezTo>
                  <a:pt x="390" y="171"/>
                  <a:pt x="459" y="153"/>
                  <a:pt x="512" y="124"/>
                </a:cubicBezTo>
                <a:cubicBezTo>
                  <a:pt x="565" y="95"/>
                  <a:pt x="620" y="26"/>
                  <a:pt x="648" y="0"/>
                </a:cubicBezTo>
              </a:path>
            </a:pathLst>
          </a:custGeom>
          <a:noFill/>
          <a:ln w="19050" cap="flat" cmpd="sng">
            <a:solidFill>
              <a:srgbClr val="009900"/>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30761" name=""/>
          <p:cNvSpPr/>
          <p:nvPr/>
        </p:nvSpPr>
        <p:spPr bwMode="auto">
          <a:xfrm>
            <a:off x="4267200" y="3948112"/>
            <a:ext cx="3651250" cy="936625"/>
          </a:xfrm>
          <a:custGeom>
            <a:rect l="l" t="t" r="r" b="b"/>
            <a:pathLst>
              <a:path w="2300" h="590">
                <a:moveTo>
                  <a:pt x="0" y="0"/>
                </a:moveTo>
                <a:cubicBezTo>
                  <a:pt x="48" y="60"/>
                  <a:pt x="96" y="120"/>
                  <a:pt x="192" y="192"/>
                </a:cubicBezTo>
                <a:cubicBezTo>
                  <a:pt x="288" y="264"/>
                  <a:pt x="416" y="368"/>
                  <a:pt x="576" y="432"/>
                </a:cubicBezTo>
                <a:cubicBezTo>
                  <a:pt x="736" y="496"/>
                  <a:pt x="962" y="562"/>
                  <a:pt x="1152" y="576"/>
                </a:cubicBezTo>
                <a:cubicBezTo>
                  <a:pt x="1342" y="590"/>
                  <a:pt x="1550" y="559"/>
                  <a:pt x="1716" y="517"/>
                </a:cubicBezTo>
                <a:cubicBezTo>
                  <a:pt x="1882" y="475"/>
                  <a:pt x="2051" y="383"/>
                  <a:pt x="2148" y="326"/>
                </a:cubicBezTo>
                <a:cubicBezTo>
                  <a:pt x="2245" y="269"/>
                  <a:pt x="2268" y="208"/>
                  <a:pt x="2300" y="177"/>
                </a:cubicBezTo>
              </a:path>
            </a:pathLst>
          </a:custGeom>
          <a:noFill/>
          <a:ln w="12700" cap="flat" cmpd="sng">
            <a:solidFill>
              <a:srgbClr val="009900"/>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30762" name=""/>
          <p:cNvSpPr/>
          <p:nvPr/>
        </p:nvSpPr>
        <p:spPr bwMode="auto">
          <a:xfrm>
            <a:off x="5715000" y="4273550"/>
            <a:ext cx="927100" cy="917575"/>
          </a:xfrm>
          <a:custGeom>
            <a:rect l="l" t="t" r="r" b="b"/>
            <a:pathLst>
              <a:path w="584" h="578">
                <a:moveTo>
                  <a:pt x="0" y="524"/>
                </a:moveTo>
                <a:cubicBezTo>
                  <a:pt x="11" y="532"/>
                  <a:pt x="32" y="571"/>
                  <a:pt x="64" y="572"/>
                </a:cubicBezTo>
                <a:cubicBezTo>
                  <a:pt x="96" y="573"/>
                  <a:pt x="133" y="578"/>
                  <a:pt x="190" y="532"/>
                </a:cubicBezTo>
                <a:cubicBezTo>
                  <a:pt x="247" y="486"/>
                  <a:pt x="338" y="385"/>
                  <a:pt x="404" y="296"/>
                </a:cubicBezTo>
                <a:cubicBezTo>
                  <a:pt x="470" y="207"/>
                  <a:pt x="546" y="62"/>
                  <a:pt x="584" y="0"/>
                </a:cubicBezTo>
              </a:path>
            </a:pathLst>
          </a:custGeom>
          <a:noFill/>
          <a:ln w="19050" cap="flat" cmpd="sng">
            <a:solidFill>
              <a:srgbClr val="009900"/>
            </a:solidFill>
            <a:prstDash val="solid"/>
            <a:miter lim="800000"/>
            <a:headEnd type="none" w="med" len="med"/>
            <a:tailEnd type="none" w="med" len="med"/>
          </a:ln>
          <a:effectLst/>
        </p:spPr>
        <p:txBody>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30763" name=""/>
          <p:cNvCxnSpPr/>
          <p:nvPr/>
        </p:nvCxnSpPr>
        <p:spPr>
          <a:xfrm>
            <a:off x="3733800" y="5181600"/>
            <a:ext cx="2362200" cy="0"/>
          </a:xfrm>
          <a:prstGeom prst="line">
            <a:avLst/>
          </a:prstGeom>
          <a:noFill/>
          <a:ln w="19050" cap="rnd">
            <a:solidFill>
              <a:srgbClr val="FF3300"/>
            </a:solidFill>
            <a:prstDash val="sysDot"/>
            <a:miter lim="800000"/>
          </a:ln>
        </p:spPr>
      </p:cxnSp>
      <p:cxnSp>
        <p:nvCxnSpPr>
          <p:cNvPr id="30764" name=""/>
          <p:cNvCxnSpPr/>
          <p:nvPr/>
        </p:nvCxnSpPr>
        <p:spPr>
          <a:xfrm flipH="1">
            <a:off x="6248400" y="4876800"/>
            <a:ext cx="0" cy="1295400"/>
          </a:xfrm>
          <a:prstGeom prst="line">
            <a:avLst/>
          </a:prstGeom>
          <a:noFill/>
          <a:ln w="19050" cap="rnd">
            <a:solidFill>
              <a:srgbClr val="FF3300"/>
            </a:solidFill>
            <a:prstDash val="sysDot"/>
            <a:miter lim="800000"/>
          </a:ln>
        </p:spPr>
      </p:cxnSp>
      <p:cxnSp>
        <p:nvCxnSpPr>
          <p:cNvPr id="30765" name=""/>
          <p:cNvCxnSpPr/>
          <p:nvPr/>
        </p:nvCxnSpPr>
        <p:spPr>
          <a:xfrm flipH="1" flipV="1">
            <a:off x="3733800" y="1600200"/>
            <a:ext cx="2057400" cy="0"/>
          </a:xfrm>
          <a:prstGeom prst="line">
            <a:avLst/>
          </a:prstGeom>
          <a:noFill/>
          <a:ln cap="rnd">
            <a:solidFill>
              <a:srgbClr val="FF7F7F"/>
            </a:solidFill>
            <a:prstDash val="sysDot"/>
            <a:miter lim="800000"/>
          </a:ln>
        </p:spPr>
      </p:cxnSp>
      <p:sp>
        <p:nvSpPr>
          <p:cNvPr id="30766" name=""/>
          <p:cNvSpPr/>
          <p:nvPr/>
        </p:nvSpPr>
        <p:spPr>
          <a:xfrm>
            <a:off x="3352800" y="1447800"/>
            <a:ext cx="304800" cy="3048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FF6600"/>
                </a:solidFill>
                <a:effectLst>
                  <a:outerShdw blurRad="38100" dist="38100" dir="2700000" algn="tl">
                    <a:schemeClr val="bg2"/>
                  </a:outerShdw>
                </a:effectLst>
              </a:rPr>
              <a:t>P</a:t>
            </a:r>
            <a:r>
              <a:rPr lang="en-US" altLang="zh-CN" sz="2200" b="1" baseline="-25000">
                <a:solidFill>
                  <a:srgbClr val="FF6600"/>
                </a:solidFill>
                <a:effectLst>
                  <a:outerShdw blurRad="38100" dist="38100" dir="2700000" algn="tl">
                    <a:schemeClr val="bg2"/>
                  </a:outerShdw>
                </a:effectLst>
              </a:rPr>
              <a:t>2</a:t>
            </a:r>
            <a:endParaRPr lang="en-US" altLang="zh-CN" sz="2200" b="1">
              <a:solidFill>
                <a:srgbClr val="FF6600"/>
              </a:solidFill>
              <a:effectLst>
                <a:outerShdw blurRad="38100" dist="38100" dir="2700000" algn="tl">
                  <a:schemeClr val="bg2"/>
                </a:outerShdw>
              </a:effectLst>
            </a:endParaRPr>
          </a:p>
        </p:txBody>
      </p:sp>
      <p:cxnSp>
        <p:nvCxnSpPr>
          <p:cNvPr id="30767" name=""/>
          <p:cNvCxnSpPr/>
          <p:nvPr/>
        </p:nvCxnSpPr>
        <p:spPr>
          <a:xfrm flipH="1">
            <a:off x="5791200" y="1600200"/>
            <a:ext cx="0" cy="1143000"/>
          </a:xfrm>
          <a:prstGeom prst="line">
            <a:avLst/>
          </a:prstGeom>
          <a:noFill/>
          <a:ln cap="rnd">
            <a:solidFill>
              <a:srgbClr val="FF7F7F"/>
            </a:solidFill>
            <a:prstDash val="sysDot"/>
            <a:miter lim="800000"/>
          </a:ln>
        </p:spPr>
      </p:cxnSp>
      <p:sp>
        <p:nvSpPr>
          <p:cNvPr id="30768" name=""/>
          <p:cNvSpPr/>
          <p:nvPr/>
        </p:nvSpPr>
        <p:spPr>
          <a:xfrm>
            <a:off x="5638800" y="2743200"/>
            <a:ext cx="381000" cy="3810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FF3300"/>
                </a:solidFill>
                <a:effectLst>
                  <a:outerShdw blurRad="38100" dist="38100" dir="2700000" algn="tl">
                    <a:schemeClr val="bg2"/>
                  </a:outerShdw>
                </a:effectLst>
              </a:rPr>
              <a:t>Q</a:t>
            </a:r>
            <a:r>
              <a:rPr lang="en-US" altLang="zh-CN" sz="2200" b="1" baseline="-25000">
                <a:solidFill>
                  <a:srgbClr val="FF3300"/>
                </a:solidFill>
                <a:effectLst>
                  <a:outerShdw blurRad="38100" dist="38100" dir="2700000" algn="tl">
                    <a:schemeClr val="bg2"/>
                  </a:outerShdw>
                </a:effectLst>
              </a:rPr>
              <a:t>2</a:t>
            </a:r>
            <a:endParaRPr lang="en-US" altLang="zh-CN" sz="2200" b="1">
              <a:solidFill>
                <a:srgbClr val="FF3300"/>
              </a:solidFill>
              <a:effectLst>
                <a:outerShdw blurRad="38100" dist="38100" dir="2700000" algn="tl">
                  <a:schemeClr val="bg2"/>
                </a:outerShdw>
              </a:effectLst>
            </a:endParaRPr>
          </a:p>
        </p:txBody>
      </p:sp>
      <p:cxnSp>
        <p:nvCxnSpPr>
          <p:cNvPr id="30769" name=""/>
          <p:cNvCxnSpPr/>
          <p:nvPr/>
        </p:nvCxnSpPr>
        <p:spPr>
          <a:xfrm flipH="1" flipV="1">
            <a:off x="8077200" y="4038600"/>
            <a:ext cx="0" cy="533400"/>
          </a:xfrm>
          <a:prstGeom prst="line">
            <a:avLst/>
          </a:prstGeom>
          <a:noFill/>
          <a:ln w="38100">
            <a:solidFill>
              <a:srgbClr val="FF6600"/>
            </a:solidFill>
            <a:miter lim="800000"/>
            <a:headEnd type="triangle"/>
          </a:ln>
          <a:effectLst>
            <a:prstShdw prst="shdw17" dist="17961" dir="2700000">
              <a:srgbClr val="FF6600">
                <a:gamma/>
                <a:shade val="60000"/>
                <a:invGamma/>
              </a:srgbClr>
            </a:prstShdw>
          </a:effectLst>
        </p:spPr>
      </p:cxnSp>
      <p:pic>
        <p:nvPicPr>
          <p:cNvPr id="30770" name=""/>
          <p:cNvPicPr/>
          <p:nvPr/>
        </p:nvPicPr>
        <p:blipFill>
          <a:blip r:embed="rId2"/>
          <a:stretch>
            <a:fillRect/>
          </a:stretch>
        </p:blipFill>
        <p:spPr>
          <a:xfrm>
            <a:off x="4953000" y="990600"/>
            <a:ext cx="152400" cy="152400"/>
          </a:xfrm>
          <a:prstGeom prst="rect">
            <a:avLst/>
          </a:prstGeom>
          <a:noFill/>
          <a:ln>
            <a:miter lim="800000"/>
          </a:ln>
        </p:spPr>
      </p:pic>
      <p:pic>
        <p:nvPicPr>
          <p:cNvPr id="30771" name=""/>
          <p:cNvPicPr/>
          <p:nvPr/>
        </p:nvPicPr>
        <p:blipFill>
          <a:blip r:embed="rId3"/>
          <a:stretch>
            <a:fillRect/>
          </a:stretch>
        </p:blipFill>
        <p:spPr>
          <a:xfrm>
            <a:off x="5715000" y="1524000"/>
            <a:ext cx="152400" cy="152400"/>
          </a:xfrm>
          <a:prstGeom prst="rect">
            <a:avLst/>
          </a:prstGeom>
          <a:noFill/>
          <a:ln>
            <a:miter lim="800000"/>
          </a:ln>
        </p:spPr>
      </p:pic>
      <p:pic>
        <p:nvPicPr>
          <p:cNvPr id="30772" name=""/>
          <p:cNvPicPr/>
          <p:nvPr/>
        </p:nvPicPr>
        <p:blipFill>
          <a:blip r:embed="rId2"/>
          <a:stretch>
            <a:fillRect/>
          </a:stretch>
        </p:blipFill>
        <p:spPr>
          <a:xfrm>
            <a:off x="4572000" y="1371600"/>
            <a:ext cx="152400" cy="152400"/>
          </a:xfrm>
          <a:prstGeom prst="rect">
            <a:avLst/>
          </a:prstGeom>
          <a:noFill/>
          <a:ln>
            <a:miter lim="800000"/>
          </a:ln>
        </p:spPr>
      </p:pic>
      <p:pic>
        <p:nvPicPr>
          <p:cNvPr id="30773" name=""/>
          <p:cNvPicPr/>
          <p:nvPr/>
        </p:nvPicPr>
        <p:blipFill>
          <a:blip r:embed="rId2"/>
          <a:stretch>
            <a:fillRect/>
          </a:stretch>
        </p:blipFill>
        <p:spPr>
          <a:xfrm>
            <a:off x="6324600" y="4572000"/>
            <a:ext cx="152400" cy="152400"/>
          </a:xfrm>
          <a:prstGeom prst="rect">
            <a:avLst/>
          </a:prstGeom>
          <a:noFill/>
          <a:ln>
            <a:miter lim="800000"/>
          </a:ln>
        </p:spPr>
      </p:pic>
      <p:pic>
        <p:nvPicPr>
          <p:cNvPr id="30774" name=""/>
          <p:cNvPicPr/>
          <p:nvPr/>
        </p:nvPicPr>
        <p:blipFill>
          <a:blip r:embed="rId2"/>
          <a:stretch>
            <a:fillRect/>
          </a:stretch>
        </p:blipFill>
        <p:spPr>
          <a:xfrm>
            <a:off x="6172200" y="4800600"/>
            <a:ext cx="152400" cy="152400"/>
          </a:xfrm>
          <a:prstGeom prst="rect">
            <a:avLst/>
          </a:prstGeom>
          <a:noFill/>
          <a:ln>
            <a:miter lim="800000"/>
          </a:ln>
        </p:spPr>
      </p:pic>
      <p:sp>
        <p:nvSpPr>
          <p:cNvPr id="30775" name=""/>
          <p:cNvSpPr/>
          <p:nvPr/>
        </p:nvSpPr>
        <p:spPr>
          <a:xfrm>
            <a:off x="5867400" y="6096000"/>
            <a:ext cx="3048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solidFill>
                  <a:srgbClr val="FF3300"/>
                </a:solidFill>
                <a:effectLst>
                  <a:outerShdw blurRad="38100" dist="38100" dir="2700000" algn="tl">
                    <a:schemeClr val="bg2"/>
                  </a:outerShdw>
                </a:effectLst>
              </a:rPr>
              <a:t>q</a:t>
            </a:r>
            <a:r>
              <a:rPr lang="en-US" altLang="zh-CN" sz="2000" b="1" baseline="-25000">
                <a:solidFill>
                  <a:srgbClr val="FF3300"/>
                </a:solidFill>
                <a:effectLst>
                  <a:outerShdw blurRad="38100" dist="38100" dir="2700000" algn="tl">
                    <a:schemeClr val="bg2"/>
                  </a:outerShdw>
                </a:effectLst>
              </a:rPr>
              <a:t>2</a:t>
            </a:r>
            <a:endParaRPr lang="en-US" altLang="zh-CN" sz="2000" b="1">
              <a:solidFill>
                <a:srgbClr val="FF3300"/>
              </a:solidFill>
              <a:effectLst>
                <a:outerShdw blurRad="38100" dist="38100" dir="2700000" algn="tl">
                  <a:schemeClr val="bg2"/>
                </a:outerShdw>
              </a:effectLst>
            </a:endParaRPr>
          </a:p>
        </p:txBody>
      </p:sp>
      <p:sp>
        <p:nvSpPr>
          <p:cNvPr id="30776" name=""/>
          <p:cNvSpPr/>
          <p:nvPr/>
        </p:nvSpPr>
        <p:spPr>
          <a:xfrm>
            <a:off x="6400800" y="6096000"/>
            <a:ext cx="3048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solidFill>
                  <a:srgbClr val="009900"/>
                </a:solidFill>
                <a:effectLst>
                  <a:outerShdw blurRad="38100" dist="38100" dir="2700000" algn="tl">
                    <a:schemeClr val="bg2"/>
                  </a:outerShdw>
                </a:effectLst>
              </a:rPr>
              <a:t>q</a:t>
            </a:r>
            <a:r>
              <a:rPr lang="en-US" altLang="zh-CN" sz="2000" b="1" baseline="-25000">
                <a:solidFill>
                  <a:srgbClr val="009900"/>
                </a:solidFill>
                <a:effectLst>
                  <a:outerShdw blurRad="38100" dist="38100" dir="2700000" algn="tl">
                    <a:schemeClr val="bg2"/>
                  </a:outerShdw>
                </a:effectLst>
              </a:rPr>
              <a:t>1</a:t>
            </a:r>
            <a:endParaRPr lang="en-US" altLang="zh-CN" sz="2000" b="1">
              <a:solidFill>
                <a:srgbClr val="009900"/>
              </a:solidFill>
              <a:effectLst>
                <a:outerShdw blurRad="38100" dist="38100" dir="2700000" algn="tl">
                  <a:schemeClr val="bg2"/>
                </a:outerShdw>
              </a:effectLst>
            </a:endParaRPr>
          </a:p>
        </p:txBody>
      </p:sp>
      <p:cxnSp>
        <p:nvCxnSpPr>
          <p:cNvPr id="30777" name=""/>
          <p:cNvCxnSpPr/>
          <p:nvPr/>
        </p:nvCxnSpPr>
        <p:spPr>
          <a:xfrm flipH="1">
            <a:off x="6096000" y="5181600"/>
            <a:ext cx="0" cy="990600"/>
          </a:xfrm>
          <a:prstGeom prst="line">
            <a:avLst/>
          </a:prstGeom>
          <a:noFill/>
          <a:ln w="19050" cap="rnd">
            <a:solidFill>
              <a:srgbClr val="FF6600"/>
            </a:solidFill>
            <a:prstDash val="sysDot"/>
            <a:miter lim="800000"/>
          </a:ln>
        </p:spPr>
      </p:cxnSp>
      <p:pic>
        <p:nvPicPr>
          <p:cNvPr id="30778" name=""/>
          <p:cNvPicPr/>
          <p:nvPr/>
        </p:nvPicPr>
        <p:blipFill>
          <a:blip r:embed="rId3"/>
          <a:stretch>
            <a:fillRect/>
          </a:stretch>
        </p:blipFill>
        <p:spPr>
          <a:xfrm>
            <a:off x="6019800" y="5105400"/>
            <a:ext cx="152400" cy="152400"/>
          </a:xfrm>
          <a:prstGeom prst="rect">
            <a:avLst/>
          </a:prstGeom>
          <a:noFill/>
          <a:ln>
            <a:miter lim="800000"/>
          </a:ln>
        </p:spPr>
      </p:pic>
      <p:sp>
        <p:nvSpPr>
          <p:cNvPr id="30779" name=""/>
          <p:cNvSpPr/>
          <p:nvPr/>
        </p:nvSpPr>
        <p:spPr>
          <a:xfrm>
            <a:off x="685800" y="609600"/>
            <a:ext cx="1447800" cy="1371600"/>
          </a:xfrm>
          <a:prstGeom prst="rect">
            <a:avLst/>
          </a:prstGeom>
          <a:pattFill prst="pct5">
            <a:fgClr>
              <a:schemeClr val="bg2"/>
            </a:fgClr>
            <a:bgClr>
              <a:srgbClr val="FFFFFF"/>
            </a:bgClr>
          </a:pattFill>
          <a:ln>
            <a:noFill/>
            <a:miter lim="800000"/>
          </a:ln>
          <a:effectLst>
            <a:prstShdw prst="shdw17" dist="17961" dir="2700000">
              <a:schemeClr val="hlink">
                <a:gamma/>
                <a:shade val="60000"/>
                <a:invGamma/>
              </a:schemeClr>
            </a:prstShdw>
          </a:effectLst>
        </p:spPr>
        <p:txBody>
          <a:bodyPr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dist"/>
            <a:r>
              <a:rPr lang="zh-CN" altLang="en-US" sz="2600">
                <a:solidFill>
                  <a:srgbClr val="009900"/>
                </a:solidFill>
                <a:effectLst>
                  <a:outerShdw blurRad="38100" dist="38100" dir="2700000" algn="tl">
                    <a:schemeClr val="bg2"/>
                  </a:outerShdw>
                </a:effectLst>
                <a:ea typeface="楷体_GB2312" pitchFamily="49" charset="-122"/>
              </a:rPr>
              <a:t>向右下倾斜</a:t>
            </a:r>
            <a:endParaRPr lang="zh-CN" altLang="en-US" sz="2600">
              <a:solidFill>
                <a:srgbClr val="009900"/>
              </a:solidFill>
              <a:effectLst>
                <a:outerShdw blurRad="38100" dist="38100" dir="2700000" algn="tl">
                  <a:schemeClr val="bg2"/>
                </a:outerShdw>
              </a:effectLst>
              <a:ea typeface="楷体_GB2312" pitchFamily="49" charset="-122"/>
            </a:endParaRPr>
          </a:p>
        </p:txBody>
      </p:sp>
      <p:sp>
        <p:nvSpPr>
          <p:cNvPr id="30780" name="">
            <a:hlinkClick action="ppaction://noaction" tooltip="本章首页"/>
          </p:cNvPr>
          <p:cNvSpPr/>
          <p:nvPr/>
        </p:nvSpPr>
        <p:spPr>
          <a:xfrm>
            <a:off x="381000" y="4267200"/>
            <a:ext cx="2209800" cy="914400"/>
          </a:xfrm>
          <a:custGeom>
            <a:avLst>
              <a:gd name="adj0" fmla="val 1134"/>
            </a:avLst>
            <a:gdLst>
              <a:gd name="GT5" fmla="*/ adj0 21600 100000"/>
              <a:gd name="GT6" fmla="+- l w 0"/>
              <a:gd name="GT7" fmla="+- w 0 h"/>
              <a:gd name="GT8" fmla="*/ h 1 w"/>
              <a:gd name="GT9" fmla="?: GT7 GT8 1"/>
              <a:gd name="GT15" fmla="+- h 0 w"/>
              <a:gd name="GT16" fmla="*/ w 1 h"/>
              <a:gd name="GT17" fmla="?: GT15 GT16 1"/>
              <a:gd name="GT24" fmla="+- t h 0"/>
              <a:gd name="G0" fmla="+- GT5 0 0"/>
              <a:gd name="G1" fmla="+- 0 GT5 0"/>
              <a:gd name="G2" fmla="+- 0 GT5 0"/>
              <a:gd name="G3" fmla="+- 21600 0 GT5"/>
              <a:gd name="G4" fmla="+- 21600 0 GT5"/>
              <a:gd name="GT10" fmla="+- 21600 0 G3"/>
              <a:gd name="GT11" fmla="*/ GT10 GT9 1"/>
              <a:gd name="GT12" fmla="+- 21600 0 GT11"/>
              <a:gd name="GT13" fmla="*/ GT12 w 21600"/>
              <a:gd name="GT14" fmla="+- l GT13 0"/>
              <a:gd name="GT18" fmla="*/ G2 GT17 1"/>
              <a:gd name="GT19" fmla="*/ GT18 h 21600"/>
              <a:gd name="GT20" fmla="+- t GT19 0"/>
              <a:gd name="GT21" fmla="*/ G1 GT9 1"/>
              <a:gd name="GT22" fmla="*/ GT21 w 21600"/>
              <a:gd name="GT23" fmla="+- l GT22 0"/>
              <a:gd name="GT25" fmla="+- 21600 0 G4"/>
              <a:gd name="GT26" fmla="*/ GT25 GT17 1"/>
              <a:gd name="GT27" fmla="+- 21600 0 GT26"/>
              <a:gd name="GT28" fmla="*/ GT27 h 21600"/>
              <a:gd name="GT29" fmla="+- t GT28 0"/>
            </a:gdLst>
            <a:cxnLst>
              <a:cxn ang="0">
                <a:pos x="10800" y="0"/>
              </a:cxn>
              <a:cxn ang="0">
                <a:pos x="0" y="10800"/>
              </a:cxn>
              <a:cxn ang="0">
                <a:pos x="10800" y="21600"/>
              </a:cxn>
              <a:cxn ang="0">
                <a:pos x="21600" y="10800"/>
              </a:cxn>
            </a:cxnLst>
            <a:rect l="l" t="t" r="GT6" b="GT24"/>
            <a:pathLst>
              <a:path w="21600" h="21600">
                <a:moveTo>
                  <a:pt x="0" y="0"/>
                </a:moveTo>
                <a:lnTo>
                  <a:pt x="21600" y="0"/>
                </a:lnTo>
                <a:lnTo>
                  <a:pt x="21600" y="21600"/>
                </a:lnTo>
                <a:lnTo>
                  <a:pt x="0" y="21600"/>
                </a:lnTo>
                <a:close/>
              </a:path>
              <a:path>
                <a:moveTo>
                  <a:pt x="l" y="t"/>
                </a:moveTo>
                <a:lnTo>
                  <a:pt x="GT6" y="t"/>
                </a:lnTo>
                <a:lnTo>
                  <a:pt x="GT14" y="GT20"/>
                </a:lnTo>
                <a:lnTo>
                  <a:pt x="GT23" y="GT20"/>
                </a:lnTo>
                <a:close/>
              </a:path>
              <a:path>
                <a:moveTo>
                  <a:pt x="GT6" y="t"/>
                </a:moveTo>
                <a:lnTo>
                  <a:pt x="GT6" y="GT24"/>
                </a:lnTo>
                <a:lnTo>
                  <a:pt x="GT14" y="GT29"/>
                </a:lnTo>
                <a:lnTo>
                  <a:pt x="GT14" y="GT20"/>
                </a:lnTo>
                <a:close/>
              </a:path>
              <a:path>
                <a:moveTo>
                  <a:pt x="GT6" y="GT24"/>
                </a:moveTo>
                <a:lnTo>
                  <a:pt x="l" y="GT24"/>
                </a:lnTo>
                <a:lnTo>
                  <a:pt x="GT23" y="GT29"/>
                </a:lnTo>
                <a:lnTo>
                  <a:pt x="GT14" y="GT29"/>
                </a:lnTo>
                <a:close/>
              </a:path>
              <a:path>
                <a:moveTo>
                  <a:pt x="l" y="GT24"/>
                </a:moveTo>
                <a:lnTo>
                  <a:pt x="l" y="t"/>
                </a:lnTo>
                <a:lnTo>
                  <a:pt x="GT23" y="GT20"/>
                </a:lnTo>
                <a:lnTo>
                  <a:pt x="GT23" y="GT29"/>
                </a:lnTo>
                <a:close/>
              </a:path>
            </a:pathLst>
          </a:custGeom>
          <a:pattFill prst="horzBrick">
            <a:fgClr>
              <a:schemeClr val="accent1"/>
            </a:fgClr>
            <a:bgClr>
              <a:schemeClr val="bg1"/>
            </a:bgClr>
          </a:patt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200" b="1">
                <a:solidFill>
                  <a:srgbClr val="009900"/>
                </a:solidFill>
                <a:effectLst>
                  <a:outerShdw blurRad="38100" dist="38100" dir="2700000" algn="tl">
                    <a:schemeClr val="bg2"/>
                  </a:outerShdw>
                </a:effectLst>
                <a:ea typeface="楷体_GB2312" pitchFamily="49" charset="-122"/>
              </a:rPr>
              <a:t>3、成本递减行业</a:t>
            </a:r>
            <a:endParaRPr lang="zh-CN" altLang="en-US" sz="2200" b="1">
              <a:solidFill>
                <a:srgbClr val="009900"/>
              </a:solidFill>
              <a:effectLst>
                <a:outerShdw blurRad="38100" dist="38100" dir="2700000" algn="tl">
                  <a:schemeClr val="bg2"/>
                </a:outerShdw>
              </a:effectLst>
              <a:ea typeface="楷体_GB2312" pitchFamily="49" charset="-122"/>
            </a:endParaRPr>
          </a:p>
          <a:p>
            <a:pPr lvl="0" algn="ctr"/>
            <a:r>
              <a:rPr lang="zh-CN" altLang="en-US" sz="2200" b="1">
                <a:solidFill>
                  <a:srgbClr val="009900"/>
                </a:solidFill>
                <a:effectLst>
                  <a:outerShdw blurRad="38100" dist="38100" dir="2700000" algn="tl">
                    <a:schemeClr val="bg2"/>
                  </a:outerShdw>
                </a:effectLst>
                <a:ea typeface="楷体_GB2312" pitchFamily="49" charset="-122"/>
              </a:rPr>
              <a:t>长期供给曲线</a:t>
            </a:r>
            <a:endParaRPr lang="zh-CN" altLang="en-US" sz="2200" b="1">
              <a:solidFill>
                <a:srgbClr val="009900"/>
              </a:solidFill>
              <a:effectLst>
                <a:outerShdw blurRad="38100" dist="38100" dir="2700000" algn="tl">
                  <a:schemeClr val="bg2"/>
                </a:outerShdw>
              </a:effectLst>
              <a:ea typeface="楷体_GB2312" pitchFamily="49" charset="-122"/>
            </a:endParaRPr>
          </a:p>
        </p:txBody>
      </p:sp>
      <p:cxnSp>
        <p:nvCxnSpPr>
          <p:cNvPr id="30781" name=""/>
          <p:cNvCxnSpPr/>
          <p:nvPr/>
        </p:nvCxnSpPr>
        <p:spPr>
          <a:xfrm>
            <a:off x="2971800" y="3429000"/>
            <a:ext cx="5867400" cy="0"/>
          </a:xfrm>
          <a:prstGeom prst="line">
            <a:avLst/>
          </a:prstGeom>
          <a:noFill/>
          <a:ln w="12700">
            <a:solidFill>
              <a:srgbClr val="009900"/>
            </a:solidFill>
            <a:miter lim="800000"/>
          </a:ln>
          <a:effectLst>
            <a:prstShdw prst="shdw17" dist="17961" dir="2700000">
              <a:srgbClr val="009900">
                <a:gamma/>
                <a:shade val="60000"/>
                <a:invGamma/>
              </a:srgbClr>
            </a:prstShdw>
          </a:effectLst>
        </p:spPr>
      </p:cxnSp>
      <p:sp>
        <p:nvSpPr>
          <p:cNvPr id="30782" name=""/>
          <p:cNvSpPr/>
          <p:nvPr/>
        </p:nvSpPr>
        <p:spPr>
          <a:xfrm>
            <a:off x="3276600" y="4648200"/>
            <a:ext cx="457200" cy="322262"/>
          </a:xfrm>
          <a:prstGeom prst="rect">
            <a:avLst/>
          </a:prstGeom>
          <a:noFill/>
          <a:ln>
            <a:noFill/>
            <a:miter lim="800000"/>
          </a:ln>
          <a:effectLst/>
        </p:spPr>
        <p:txBody>
          <a:bodyPr wrap="none"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lnSpc>
                <a:spcPct val="130000"/>
              </a:lnSpc>
            </a:pPr>
            <a:r>
              <a:rPr lang="en-US" altLang="zh-CN" sz="2200" b="1">
                <a:solidFill>
                  <a:srgbClr val="009900"/>
                </a:solidFill>
                <a:effectLst>
                  <a:outerShdw blurRad="38100" dist="38100" dir="2700000" algn="tl">
                    <a:schemeClr val="bg2"/>
                  </a:outerShdw>
                </a:effectLst>
              </a:rPr>
              <a:t>P</a:t>
            </a:r>
            <a:r>
              <a:rPr lang="en-US" altLang="zh-CN" sz="2200" b="1" baseline="-25000">
                <a:solidFill>
                  <a:srgbClr val="009900"/>
                </a:solidFill>
                <a:effectLst>
                  <a:outerShdw blurRad="38100" dist="38100" dir="2700000" algn="tl">
                    <a:schemeClr val="bg2"/>
                  </a:outerShdw>
                </a:effectLst>
              </a:rPr>
              <a:t>0</a:t>
            </a:r>
            <a:endParaRPr lang="en-US" altLang="zh-CN" sz="2200" b="1">
              <a:solidFill>
                <a:srgbClr val="009900"/>
              </a:solidFill>
              <a:effectLst>
                <a:outerShdw blurRad="38100" dist="38100" dir="2700000" algn="tl">
                  <a:schemeClr val="bg2"/>
                </a:outerShdw>
              </a:effectLst>
            </a:endParaRPr>
          </a:p>
        </p:txBody>
      </p:sp>
      <p:sp>
        <p:nvSpPr>
          <p:cNvPr id="30783" name=""/>
          <p:cNvSpPr/>
          <p:nvPr/>
        </p:nvSpPr>
        <p:spPr>
          <a:xfrm>
            <a:off x="3352800" y="4267200"/>
            <a:ext cx="304800" cy="4572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009900"/>
                </a:solidFill>
                <a:effectLst>
                  <a:outerShdw blurRad="38100" dist="38100" dir="2700000" algn="tl">
                    <a:schemeClr val="bg2"/>
                  </a:outerShdw>
                </a:effectLst>
              </a:rPr>
              <a:t>P</a:t>
            </a:r>
            <a:r>
              <a:rPr lang="en-US" altLang="zh-CN" sz="2200" b="1" baseline="-25000">
                <a:solidFill>
                  <a:srgbClr val="009900"/>
                </a:solidFill>
                <a:effectLst>
                  <a:outerShdw blurRad="38100" dist="38100" dir="2700000" algn="tl">
                    <a:schemeClr val="bg2"/>
                  </a:outerShdw>
                </a:effectLst>
              </a:rPr>
              <a:t>1</a:t>
            </a:r>
            <a:endParaRPr lang="en-US" altLang="zh-CN" sz="2200" b="1">
              <a:solidFill>
                <a:srgbClr val="009900"/>
              </a:solidFill>
              <a:effectLst>
                <a:outerShdw blurRad="38100" dist="38100" dir="2700000" algn="tl">
                  <a:schemeClr val="bg2"/>
                </a:outerShdw>
              </a:effectLst>
            </a:endParaRPr>
          </a:p>
        </p:txBody>
      </p:sp>
      <p:sp>
        <p:nvSpPr>
          <p:cNvPr id="30784" name=""/>
          <p:cNvSpPr/>
          <p:nvPr/>
        </p:nvSpPr>
        <p:spPr>
          <a:xfrm>
            <a:off x="3352800" y="5029200"/>
            <a:ext cx="304800" cy="304800"/>
          </a:xfrm>
          <a:prstGeom prst="rect">
            <a:avLst/>
          </a:prstGeom>
          <a:noFill/>
          <a:ln>
            <a:noFill/>
            <a:miter lim="800000"/>
          </a:ln>
        </p:spPr>
        <p:txBody>
          <a:bodyPr wrap="none" lIns="90000" tIns="46800" rIns="90000" bIns="46800" anchor="ctr" anchorCtr="0">
            <a:no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200" b="1">
                <a:solidFill>
                  <a:srgbClr val="FF6600"/>
                </a:solidFill>
                <a:effectLst>
                  <a:outerShdw blurRad="38100" dist="38100" dir="2700000" algn="tl">
                    <a:schemeClr val="bg2"/>
                  </a:outerShdw>
                </a:effectLst>
              </a:rPr>
              <a:t>P</a:t>
            </a:r>
            <a:r>
              <a:rPr lang="en-US" altLang="zh-CN" sz="2200" b="1" baseline="-25000">
                <a:solidFill>
                  <a:srgbClr val="FF6600"/>
                </a:solidFill>
                <a:effectLst>
                  <a:outerShdw blurRad="38100" dist="38100" dir="2700000" algn="tl">
                    <a:schemeClr val="bg2"/>
                  </a:outerShdw>
                </a:effectLst>
              </a:rPr>
              <a:t>2</a:t>
            </a:r>
            <a:endParaRPr lang="en-US" altLang="zh-CN" sz="2200" b="1">
              <a:solidFill>
                <a:srgbClr val="FF6600"/>
              </a:solidFill>
              <a:effectLst>
                <a:outerShdw blurRad="38100" dist="38100" dir="2700000" algn="tl">
                  <a:schemeClr val="bg2"/>
                </a:outerShdw>
              </a:effectLst>
            </a:endParaRPr>
          </a:p>
        </p:txBody>
      </p:sp>
      <p:sp>
        <p:nvSpPr>
          <p:cNvPr id="30785" name="Date Placeholder 1"/>
          <p:cNvSpPr>
            <a:spLocks noGrp="1"/>
          </p:cNvSpPr>
          <p:nvPr>
            <p:ph type="dt" sz="half"/>
          </p:nvPr>
        </p:nvSpPr>
        <p:spPr/>
        <p:txBody>
          <a:bodyPr/>
          <a:lstStyle/>
          <a:p>
            <a:pPr lvl="0"/>
            <a:endParaRPr kumimoji="0" lang="zh-CN" altLang="en-US" sz="1400"/>
          </a:p>
        </p:txBody>
      </p:sp>
      <p:sp>
        <p:nvSpPr>
          <p:cNvPr id="30786" name="Footer Placeholder 2"/>
          <p:cNvSpPr>
            <a:spLocks noGrp="1"/>
          </p:cNvSpPr>
          <p:nvPr>
            <p:ph type="ftr" sz="quarter" idx="1"/>
          </p:nvPr>
        </p:nvSpPr>
        <p:spPr/>
        <p:txBody>
          <a:bodyPr/>
          <a:lstStyle/>
          <a:p>
            <a:pPr lvl="0" algn="ctr"/>
            <a:fld id="{223F6FA3-3398-4F9D-B722-4B34B57A6D43}" type="footer">
              <a:rPr kumimoji="0" lang="zh-CN" altLang="en-US" sz="1400"/>
              <a:t/>
            </a:fld>
            <a:endParaRPr kumimoji="0" lang="zh-CN" altLang="en-US" sz="1400"/>
          </a:p>
        </p:txBody>
      </p:sp>
      <p:sp>
        <p:nvSpPr>
          <p:cNvPr id="30787" name="TextBox 30786"/>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完全竞争市场(2)(3)共46页，您现在浏览的是第21页!</a:t>
            </a:r>
          </a:p>
        </p:txBody>
      </p:sp>
    </p:spTree>
  </p:cSld>
  <p:clrMapOvr>
    <a:masterClrMapping/>
  </p:clrMapOvr>
  <p:transition spd="slow">
    <p:cover dir="u"/>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6"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en-US" altLang="en-US" sz="4400" b="0" i="0" u="none" baseline="0">
                <a:solidFill>
                  <a:schemeClr val="tx2"/>
                </a:solidFill>
                <a:latin typeface="Times New Roman" pitchFamily="18" charset="0"/>
                <a:ea typeface="宋体" pitchFamily="2" charset="-122"/>
              </a:defRPr>
            </a:lvl1pPr>
          </a:lstStyle>
          <a:p>
            <a:pPr lvl="0"/>
            <a:r>
              <a:rPr lang="zh-CN" altLang="en-US" sz="4000" b="1">
                <a:solidFill>
                  <a:srgbClr val="FF0000"/>
                </a:solidFill>
              </a:rPr>
              <a:t>三、零利润</a:t>
            </a:r>
            <a:endParaRPr lang="zh-CN" altLang="en-US" sz="4000" b="1">
              <a:solidFill>
                <a:srgbClr val="FF0000"/>
              </a:solidFill>
            </a:endParaRPr>
          </a:p>
        </p:txBody>
      </p:sp>
      <p:sp>
        <p:nvSpPr>
          <p:cNvPr id="57347"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pitchFamily="18" charset="0"/>
                <a:ea typeface="宋体" pitchFamily="2" charset="-122"/>
              </a:defRPr>
            </a:lvl5pPr>
          </a:lstStyle>
          <a:p>
            <a:pPr lvl="0">
              <a:buNone/>
            </a:pPr>
            <a:r>
              <a:rPr lang="zh-CN" altLang="en-US" sz="2800"/>
              <a:t>           </a:t>
            </a:r>
            <a:r>
              <a:rPr lang="zh-CN" altLang="en-US" sz="2800" b="1">
                <a:latin typeface="宋体" pitchFamily="2" charset="-122"/>
              </a:rPr>
              <a:t>厂商赚得的超过生产要素报酬的任何货币量就是经济利润。</a:t>
            </a:r>
            <a:endParaRPr lang="zh-CN" altLang="en-US" sz="2800" b="1">
              <a:latin typeface="宋体" pitchFamily="2" charset="-122"/>
            </a:endParaRPr>
          </a:p>
          <a:p>
            <a:pPr lvl="0">
              <a:buNone/>
            </a:pPr>
            <a:r>
              <a:rPr lang="zh-CN" altLang="en-US" sz="2800" b="1">
                <a:latin typeface="宋体" pitchFamily="2" charset="-122"/>
              </a:rPr>
              <a:t>           在一个自由进入的行业中，只要经济利润为正数，就会刺激新的厂商进入该行业竞争，以获取一部分经济利润。            </a:t>
            </a:r>
            <a:r>
              <a:rPr lang="zh-CN" altLang="en-US" sz="2800" b="1">
                <a:solidFill>
                  <a:srgbClr val="FF0000"/>
                </a:solidFill>
                <a:latin typeface="宋体" pitchFamily="2" charset="-122"/>
              </a:rPr>
              <a:t>经济利润为零</a:t>
            </a:r>
            <a:r>
              <a:rPr lang="zh-CN" altLang="en-US" sz="2800" b="1">
                <a:latin typeface="宋体" pitchFamily="2" charset="-122"/>
              </a:rPr>
              <a:t>并不意味着该行业消失，而是意味着该行业厂商数量不再增加，因为不再具有进入该行业的吸引力。</a:t>
            </a:r>
            <a:endParaRPr lang="zh-CN" altLang="en-US" sz="2800" b="1">
              <a:latin typeface="宋体" pitchFamily="2" charset="-122"/>
            </a:endParaRPr>
          </a:p>
        </p:txBody>
      </p:sp>
      <p:sp>
        <p:nvSpPr>
          <p:cNvPr id="57348" name="Date Placeholder 3"/>
          <p:cNvSpPr>
            <a:spLocks noGrp="1"/>
          </p:cNvSpPr>
          <p:nvPr>
            <p:ph type="dt" sz="half" idx="2"/>
          </p:nvPr>
        </p:nvSpPr>
        <p:spPr/>
        <p:txBody>
          <a:bodyPr/>
          <a:lstStyle/>
          <a:p>
            <a:pPr lvl="0"/>
            <a:endParaRPr kumimoji="0" lang="zh-CN" altLang="en-US" sz="1400"/>
          </a:p>
        </p:txBody>
      </p:sp>
      <p:sp>
        <p:nvSpPr>
          <p:cNvPr id="57349" name="Footer Placeholder 4"/>
          <p:cNvSpPr>
            <a:spLocks noGrp="1"/>
          </p:cNvSpPr>
          <p:nvPr>
            <p:ph type="ftr" sz="quarter" idx="3"/>
          </p:nvPr>
        </p:nvSpPr>
        <p:spPr/>
        <p:txBody>
          <a:bodyPr/>
          <a:lstStyle/>
          <a:p>
            <a:pPr lvl="0" algn="ctr"/>
            <a:fld id="{F4A35089-58D1-49A0-951A-CA3C8ED1B5DA}" type="footer">
              <a:rPr kumimoji="0" lang="zh-CN" altLang="en-US" sz="1400"/>
              <a:t/>
            </a:fld>
            <a:endParaRPr kumimoji="0" lang="zh-CN" altLang="en-US" sz="1400"/>
          </a:p>
        </p:txBody>
      </p:sp>
      <p:sp>
        <p:nvSpPr>
          <p:cNvPr id="57350" name="TextBox 57349"/>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完全竞争市场(2)(3)共46页，您现在浏览的是第22页!</a:t>
            </a:r>
          </a:p>
        </p:txBody>
      </p:sp>
    </p:spTree>
  </p:cSld>
  <p:clrMapOvr>
    <a:masterClrMapping/>
  </p:clrMapOvr>
  <p:transition spd="slow">
    <p:pull dir="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394" name=""/>
          <p:cNvSpPr/>
          <p:nvPr>
            <p:ph type="body" idx="4294967295"/>
          </p:nvPr>
        </p:nvSpPr>
        <p:spPr>
          <a:xfrm>
            <a:off x="762000" y="762000"/>
            <a:ext cx="7772400" cy="5410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en-US"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en-US"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en-US"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en-US" altLang="en-US" sz="2000" b="0" i="0" u="none" baseline="0">
                <a:solidFill>
                  <a:schemeClr val="tx1"/>
                </a:solidFill>
                <a:latin typeface="Times New Roman" pitchFamily="18" charset="0"/>
                <a:ea typeface="宋体" pitchFamily="2" charset="-122"/>
              </a:defRPr>
            </a:lvl5pPr>
          </a:lstStyle>
          <a:p>
            <a:pPr lvl="0">
              <a:lnSpc>
                <a:spcPct val="90000"/>
              </a:lnSpc>
            </a:pPr>
            <a:r>
              <a:rPr lang="zh-CN" altLang="en-US" sz="2400"/>
              <a:t>         </a:t>
            </a:r>
            <a:r>
              <a:rPr lang="zh-CN" altLang="en-US" sz="2800" b="1">
                <a:solidFill>
                  <a:schemeClr val="accent2"/>
                </a:solidFill>
                <a:latin typeface="宋体" pitchFamily="2" charset="-122"/>
              </a:rPr>
              <a:t>完全竞争市场能够使社会的生产资源实现最有效率的配置。</a:t>
            </a:r>
            <a:endParaRPr lang="zh-CN" altLang="en-US" sz="2800" b="1">
              <a:solidFill>
                <a:schemeClr val="accent2"/>
              </a:solidFill>
              <a:latin typeface="宋体" pitchFamily="2" charset="-122"/>
            </a:endParaRPr>
          </a:p>
          <a:p>
            <a:pPr lvl="0">
              <a:lnSpc>
                <a:spcPct val="90000"/>
              </a:lnSpc>
            </a:pPr>
            <a:r>
              <a:rPr lang="zh-CN" altLang="en-US" sz="2800" b="1">
                <a:solidFill>
                  <a:schemeClr val="accent2"/>
                </a:solidFill>
                <a:latin typeface="宋体" pitchFamily="2" charset="-122"/>
              </a:rPr>
              <a:t>    保证各种资源或生产要素发挥最大效率的条件是：边际成本等于价格，平均成本也等于价格。只有完全竞争市场才符合这两个条件。在完全竞争行业达到长期均衡时：</a:t>
            </a:r>
            <a:endParaRPr lang="zh-CN" altLang="en-US" sz="2800" b="1">
              <a:solidFill>
                <a:schemeClr val="accent2"/>
              </a:solidFill>
              <a:latin typeface="宋体" pitchFamily="2" charset="-122"/>
            </a:endParaRPr>
          </a:p>
          <a:p>
            <a:pPr lvl="0">
              <a:lnSpc>
                <a:spcPct val="90000"/>
              </a:lnSpc>
            </a:pPr>
            <a:r>
              <a:rPr lang="en-US" altLang="zh-CN" sz="2800" b="1">
                <a:solidFill>
                  <a:schemeClr val="accent2"/>
                </a:solidFill>
                <a:latin typeface="宋体" pitchFamily="2" charset="-122"/>
              </a:rPr>
              <a:t>             P=LAC=LMC</a:t>
            </a:r>
            <a:endParaRPr lang="en-US" altLang="zh-CN" sz="2800" b="1">
              <a:solidFill>
                <a:schemeClr val="accent2"/>
              </a:solidFill>
              <a:latin typeface="宋体" pitchFamily="2" charset="-122"/>
            </a:endParaRPr>
          </a:p>
          <a:p>
            <a:pPr lvl="0">
              <a:lnSpc>
                <a:spcPct val="90000"/>
              </a:lnSpc>
            </a:pPr>
            <a:r>
              <a:rPr lang="zh-CN" altLang="en-US" sz="2800" b="1">
                <a:solidFill>
                  <a:schemeClr val="accent2"/>
                </a:solidFill>
                <a:latin typeface="宋体" pitchFamily="2" charset="-122"/>
              </a:rPr>
              <a:t>   厂商用最低平均成本进行生产，说明在既定的技术下已经充分的利用了各种生产要素，即每一厂商所选用的生产规模是在当时技术条件下效率最高的规模，留存在该行业中的厂商都具有最高的经济效率。</a:t>
            </a:r>
            <a:endParaRPr lang="zh-CN" altLang="en-US" sz="2800" b="1">
              <a:solidFill>
                <a:schemeClr val="accent2"/>
              </a:solidFill>
              <a:latin typeface="宋体" pitchFamily="2" charset="-122"/>
            </a:endParaRPr>
          </a:p>
        </p:txBody>
      </p:sp>
      <p:sp>
        <p:nvSpPr>
          <p:cNvPr id="59395" name="Date Placeholder 3"/>
          <p:cNvSpPr>
            <a:spLocks noGrp="1"/>
          </p:cNvSpPr>
          <p:nvPr>
            <p:ph type="dt" sz="half" idx="2"/>
          </p:nvPr>
        </p:nvSpPr>
        <p:spPr/>
        <p:txBody>
          <a:bodyPr/>
          <a:lstStyle/>
          <a:p>
            <a:pPr lvl="0"/>
            <a:endParaRPr kumimoji="0" lang="zh-CN" altLang="en-US" sz="1400"/>
          </a:p>
        </p:txBody>
      </p:sp>
      <p:sp>
        <p:nvSpPr>
          <p:cNvPr id="59396" name="Footer Placeholder 4"/>
          <p:cNvSpPr>
            <a:spLocks noGrp="1"/>
          </p:cNvSpPr>
          <p:nvPr>
            <p:ph type="ftr" sz="quarter" idx="3"/>
          </p:nvPr>
        </p:nvSpPr>
        <p:spPr/>
        <p:txBody>
          <a:bodyPr/>
          <a:lstStyle/>
          <a:p>
            <a:pPr lvl="0" algn="ctr"/>
            <a:fld id="{D3CA6458-D862-49C5-957B-94A1D9376C6E}" type="footer">
              <a:rPr kumimoji="0" lang="zh-CN" altLang="en-US" sz="1400"/>
              <a:t/>
            </a:fld>
            <a:endParaRPr kumimoji="0" lang="zh-CN" altLang="en-US" sz="1400"/>
          </a:p>
        </p:txBody>
      </p:sp>
      <p:sp>
        <p:nvSpPr>
          <p:cNvPr id="59397" name="TextBox 59396"/>
          <p:cNvSpPr txBox="1"/>
          <p:nvPr/>
        </p:nvSpPr>
        <p:spPr>
          <a:xfrm flipH="1">
            <a:off x="0" y="0"/>
            <a:ext cx="0" cy="0"/>
          </a:xfrm>
          <a:prstGeom prst="rect">
            <a:avLst/>
          </a:prstGeom>
          <a:noFill/>
        </p:spPr>
        <p:txBody>
          <a:bodyPr wrap="none">
            <a:spAutoFit/>
          </a:bodyPr>
          <a:lstStyle>
            <a:defPPr algn="l" rtl="0" eaLnBrk="1" hangingPunct="1">
              <a:defRPr kumimoji="1" lang="en-US">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完全竞争市场(2)(3)共46页，您现在浏览的是第23页!</a:t>
            </a:r>
          </a:p>
        </p:txBody>
      </p:sp>
    </p:spTree>
  </p:cSld>
  <p:clrMapOvr>
    <a:masterClrMapping/>
  </p:clrMapOvr>
  <p:transition spd="slow">
    <p:pull dir="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https://d.book118.com/697045105130006033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0000FF"/>
        </a:dk1>
        <a:lt1>
          <a:srgbClr val="FFFFFF"/>
        </a:lt1>
        <a:dk2>
          <a:srgbClr val="000000"/>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FFFFCC"/>
        </a:dk1>
        <a:lt1>
          <a:srgbClr val="000000"/>
        </a:lt1>
        <a:dk2>
          <a:srgbClr val="666633"/>
        </a:dk2>
        <a:lt2>
          <a:srgbClr val="808000"/>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FFFFFF"/>
        </a:dk1>
        <a:lt1>
          <a:srgbClr val="000000"/>
        </a:lt1>
        <a:dk2>
          <a:srgbClr val="333333"/>
        </a:dk2>
        <a:lt2>
          <a:srgbClr val="000000"/>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FFFFFF"/>
        </a:dk1>
        <a:lt1>
          <a:srgbClr val="000000"/>
        </a:lt1>
        <a:dk2>
          <a:srgbClr val="808080"/>
        </a:dk2>
        <a:lt2>
          <a:srgbClr val="00000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FFFFFF"/>
        </a:dk1>
        <a:lt1>
          <a:srgbClr val="000000"/>
        </a:lt1>
        <a:dk2>
          <a:srgbClr val="808080"/>
        </a:dk2>
        <a:lt2>
          <a:srgbClr val="00000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FFFFFF"/>
        </a:dk1>
        <a:lt1>
          <a:srgbClr val="000000"/>
        </a:lt1>
        <a:dk2>
          <a:srgbClr val="808080"/>
        </a:dk2>
        <a:lt2>
          <a:srgbClr val="00000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315</Paragraphs>
  <Slides>24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24</vt:i4>
      </vt:variant>
    </vt:vector>
  </HeadingPairs>
  <TitlesOfParts>
    <vt:vector baseType="lpstr" size="35">
      <vt:lpstr>Arial</vt:lpstr>
      <vt:lpstr>Calibri</vt:lpstr>
      <vt:lpstr>Times New Roman</vt:lpstr>
      <vt:lpstr>宋体</vt:lpstr>
      <vt:lpstr>黑体</vt:lpstr>
      <vt:lpstr>Wingdings 2</vt:lpstr>
      <vt:lpstr>楷体_GB2312</vt:lpstr>
      <vt:lpstr>华文新魏</vt:lpstr>
      <vt:lpstr>Tahoma</vt:lpstr>
      <vt:lpstr>Wingdings</vt:lpstr>
      <vt:lpstr>Office Theme</vt:lpstr>
      <vt:lpstr>PowerPoint Presentation</vt:lpstr>
      <vt:lpstr>PowerPoint Presentation</vt:lpstr>
      <vt:lpstr>PowerPoint Presentation</vt:lpstr>
      <vt:lpstr>PowerPoint Presentation</vt:lpstr>
      <vt:lpstr>PowerPoint Presentation</vt:lpstr>
      <vt:lpstr>利润最大化原则的数学涵义（微分法）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三、零利润</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2024-09-07T05:18:02.203</cp:lastPrinted>
  <dcterms:created xsi:type="dcterms:W3CDTF">2024-09-06T21:18:02Z</dcterms:created>
  <dcterms:modified xsi:type="dcterms:W3CDTF">2024-09-06T21:18:04Z</dcterms:modified>
</cp:coreProperties>
</file>