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8F0E9-B74D-469E-B51F-58E089104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1510F-434E-46EE-98BF-41924C7C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25444-4F1B-4957-A592-4CA5A54A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26AEA-7C27-4D58-B6A2-CDCEF39F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46275-2A27-4CB7-839F-3107D90B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91743-94D1-412C-9642-FACA71DFF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C0397-CE19-44FC-A5CF-91C810730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79C9D-C284-4943-9A67-D30D143C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E628A-6D82-4B61-A6CC-F025A17A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7AE9B-52D9-4653-BCF8-230857F5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783FB-89F4-46E8-A397-750BB242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4513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如何帮助孩子解决情绪问题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情绪问题在孩子中的普遍性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家庭环境对孩子情绪的影响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沟通技巧在帮助孩子解决情绪问题中的应用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情绪管理训练与教育方法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应对孩子情绪问题的挑战与策略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总结与展望：培养孩子健康情绪的重要性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情绪问题在孩子中的普遍性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情绪问题可能导致孩子焦虑、抑郁等心理疾病，影响心理健康。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情绪不稳定的孩子在与人交往中可能表现出攻击性、退缩等行为，影响社交能力的发展。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情绪问题可能导致孩子注意力不集中、记忆力下降等，从而影响学习成绩。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情绪问题对孩子的影响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情绪表达直接，主要通过哭闹等方式来表达不适和需求。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68" r="2006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58" r="9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开始体验多种情绪，如快乐、悲伤、愤怒等，但情绪调节能力有限。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情绪更加稳定，开始学会控制自己的情绪，但仍可能因学业压力等产生情绪波动。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不同年龄阶段孩子的情绪特点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618" b="76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识别孩子情绪问题的重要性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及早干预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及时发现孩子的情绪问题，可以及早进行干预和治疗，防止问题进一步恶化。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促进孩子全面发展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解决情绪问题有助于孩子更好地适应环境、与人交往，从而促进其全面发展。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提高家庭生活质量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孩子情绪稳定、健康，有助于提高家庭生活的和谐度和幸福感。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家庭环境对孩子情绪的影响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家庭氛围是指家庭成员间互动所形成的气氛和情调，它直接影响孩子的情绪状态。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家庭氛围对孩子情绪的具体影响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一个和谐、温馨的家庭氛围有助于孩子形成积极、乐观的情绪；相反，紧张、冷漠的家庭氛围则可能导致孩子产生消极、抑郁的情绪。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如何营造良好的家庭氛围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家长应该注重与孩子的沟通交流，多关心孩子的需求和感受，共同参与家庭活动，以增进亲子关系，营造和谐的家庭氛围。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家庭氛围对孩子情绪的作用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00" r="10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父母是孩子最重要的情绪教练，他们的情绪管理方式会直接影响孩子的情绪调节能力。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父母情绪管理方式的重要性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父母应该学会控制自己的情绪，以积极、乐观的态度面对生活中的挑战和困难，为孩子树立良好的榜样。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父母情绪管理方式的积极示范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如果父母经常情绪失控或对孩子进行情绪虐待，会导致孩子产生恐惧、焦虑等负面情绪，影响孩子的心理健康。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父母情绪管理方式的消极影响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父母情绪管理方式的示范作用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065" r="1906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家庭成员之间应该互相尊重、理解和支持，共同营造亲密的家庭关系，让孩子感受到家庭的温暖和关爱。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增强家庭成员间的亲密关系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家长应该鼓励孩子自由地表达自己的情绪，无论是积极的还是消极的，都应该得到家长的关注和理解。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鼓励孩子表达情绪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家庭规则是维护家庭秩序和保障孩子安全的重要手段，家长应该与孩子共同制定明确的家庭规则，并严格执行。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设定明确的家庭规则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家长可以通过情境模拟、角色扮演等方式，帮助孩子学会识别和管理自己的情绪，提高孩子的情绪调节能力。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培养孩子的情绪调节能力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建立积极家庭环境的策略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沟通技巧在帮助孩子解决情绪问题中的应用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给予孩子充分的时间与空间，让他们自由地表达自己的情绪。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认真倾听孩子的讲述，不打断、不评判，以理解的态度回应他们的情绪。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通过观察孩子的行为、表情和语气，更深入地了解他们的情绪状态。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倾听与理解孩子的情绪表达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鼓励孩子用语言描述自己的情绪，帮助他们建立情绪词汇库，提高情绪认知能力。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以身作则，用积极、健康的方式表达自己的情绪，为孩子树立良好的榜样。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5265" b="152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18" r="1361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用开放式问题引导孩子表达自己的情绪和感受，如“你觉得怎么样？”“你为什么这么生气？”等。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有效沟通，引导孩子表达情绪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https://d.book118.com/697045135064006044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2024-09-18T21:05:58.405</cp:lastPrinted>
  <dcterms:created xsi:type="dcterms:W3CDTF">2024-09-18T13:05:58Z</dcterms:created>
  <dcterms:modified xsi:type="dcterms:W3CDTF">2024-09-18T13:06:00Z</dcterms:modified>
</cp:coreProperties>
</file>