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A2E58A0-9950-4A4A-8D60-72E649BCAD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DB559E-4878-4DB1-976B-40FDEE584B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C7FE82D-ED1C-4B4F-AA73-714558AF3F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6BA65BB-63DA-4895-B00B-ED5F67AB01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E922A48-1E44-489B-8DD1-0E8572DE44E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5F19A5-3D41-44EF-9725-DFA68DE28C9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1FF1F4B-ADDC-4F84-84CA-77F1D17B8C4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BCF7B9-BF6D-4EE2-9238-088E59AABD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98EB09-738B-40F3-B126-E5E43A5059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6E82EC-2715-41A5-8A24-2E87B69EA3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39E93A-834E-4D53-AE00-C2B0E7B491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7046023104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我国非标现状分析报告</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我国非标市场概述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我国非标现状分析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我国非标市场存在的问题和挑战</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我国非标市场的优化和改进建议</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目的</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背景</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分析我国非标市场的现状，探讨其发展历程、现状及存在的问题，并提出相应的解决方案。</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随着我国经济的快速发展，非标市场逐渐崛起并成为重要的经济力量。然而，非标市场在发展过程中也面临着诸多问题和挑战，亟需进行深入研究和探讨。</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报告的目的和背景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625" r="14625"/>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本报告主要针对我国非标市场的现状进行分析，涉及非标市场的定义、发展历程、现状、存在的问题及解决方案等方面。</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范围</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由于非标市场涉及的领域和行业众多，本报告无法涵盖所有方面，仅选取了其中一些具有代表性的领域和行业进行分析。同时，由于数据来源和时间限制，本报告的数据可能存在一定的误差和局限性。</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限制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报告的范围和限制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我国非标市场概述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非标市场的定义和特点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非标市场是指不按照国家颁布的统一的行业标准和规格进行生产和销售的市场，其产品和服务具有独特性和个性化。</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非标市场以客户需求为导向，产品和服务具有多样性、定制化、创新性等特点，能够满足消费者对个性化、差异化的需求。</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促进经济发展</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非标市场的发展能够带动相关产业的发展，增加就业机会，促进经济增长。</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满足消费者需求</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非标市场能够满足消费者对个性化、差异化的需求，提高消费者的生活品质。</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推动创新</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非标市场的发展能够推动企业不断创新，开发出更多具有独特性和个性化的产品和服务。</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非标市场的重要性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历史</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我国非标市场的发展始于改革开放初期，随着经济的发展和消费者需求的提高，非标市场逐渐壮大。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未来，随着消费升级和个性化需求的不断提高，非标市场将进一步发展壮大，成为推动经济发展的重要力量。同时，政府也将出台相关政策支持非标市场的发展，为其提供更加广阔的发展空间。</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非标市场的历史和发展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我国非标现状分析</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随着消费者需求的日益多样化，非标产品和服务逐渐成为市场的重要组成部分。</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市场需求多样化</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消费者对于个性化、定制化的产品和服务需求增加，推动了非标市场的扩大。</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定制化需求增长</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不同行业对非标产品和服务的需求存在较大差异，如机械制造、电子设备、建筑行业等。</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行业差异明显</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非标产品和服务的需求分析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非标产品和服务是根据客户需求进行定制的，具有高度的定制化特点。</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定制化</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非标产品和服务往往涉及较高的技术含量，需要专业的技术团队进行研发和生产。</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技术含量高</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相对于标准产品，非标产品和服务具有更强的价格竞争力。</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价格竞争力强</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非标产品和服务的特点分析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https://d.book118.com/697046023104006040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2024-09-12T23:05:29.995</cp:lastPrinted>
  <dcterms:created xsi:type="dcterms:W3CDTF">2024-09-12T15:05:30Z</dcterms:created>
  <dcterms:modified xsi:type="dcterms:W3CDTF">2024-09-12T15:05:32Z</dcterms:modified>
</cp:coreProperties>
</file>