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902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4" name="幻灯片图像占位符 1"/>
          <p:cNvSpPr>
            <a:spLocks noGrp="1" noRot="1" noChangeAspect="1"/>
          </p:cNvSpPr>
          <p:nvPr>
            <p:ph type="sldImg"/>
          </p:nvPr>
        </p:nvSpPr>
        <p:spPr/>
      </p:sp>
      <p:sp>
        <p:nvSpPr>
          <p:cNvPr id="1048656" name="备注占位符 2"/>
          <p:cNvSpPr>
            <a:spLocks noGrp="1"/>
          </p:cNvSpPr>
          <p:nvPr>
            <p:ph type="body" idx="1"/>
          </p:nvPr>
        </p:nvSpPr>
        <p:spPr/>
        <p:txBody>
          <a:bodyPr/>
          <a:lstStyle/>
          <a:p>
            <a:endParaRPr lang="zh-CN" altLang="en-US"/>
          </a:p>
        </p:txBody>
      </p:sp>
      <p:sp>
        <p:nvSpPr>
          <p:cNvPr id="1048658"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image" Target="../media/image4.pn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png"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0.xml" /><Relationship Id="rId11"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2.png"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4.png"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image" Target="../media/image2.png"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8.xml" /><Relationship Id="rId11" Type="http://schemas.openxmlformats.org/officeDocument/2006/relationships/image" Target="../media/image2.png"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image" Target="../media/image4.png"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image" Target="../media/image4.png"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image" Target="../media/image2.png" /><Relationship Id="rId8" Type="http://schemas.openxmlformats.org/officeDocument/2006/relationships/tags" Target="../tags/tag57.xml" /><Relationship Id="rId9" Type="http://schemas.openxmlformats.org/officeDocument/2006/relationships/tags" Target="../tags/tag58.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1.xml" /><Relationship Id="rId3" Type="http://schemas.openxmlformats.org/officeDocument/2006/relationships/image" Target="../media/image4.png"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6.xml" /><Relationship Id="rId3" Type="http://schemas.openxmlformats.org/officeDocument/2006/relationships/image" Target="../media/image4.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4.png"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image" Target="../media/image2.png" /><Relationship Id="rId9" Type="http://schemas.openxmlformats.org/officeDocument/2006/relationships/tags" Target="../tags/tag7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image" Target="../media/image2.png"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93332D-6880-44A2-BAF5-6378855B3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0C24F-B872-47B9-940B-9FAAF3973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ADA662-21D3-4B52-A3B7-52A52D6D0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E6514D-B98D-4793-962E-0EC0BBA86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372BA6-C637-41BC-BD53-3ACD0A5323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CC1D36-CBF6-4BB6-A2FF-D7E8481886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451A77-EFAA-46C8-BA77-3842800263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60907B-9DDB-4594-B1F2-0F6891D27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0517EA-88AF-4954-ABF6-5FDEFBB7F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861B3-1343-4BC2-AF8B-702BF4EC56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3CF0A-841F-462F-A1A4-7F7B4410C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9" name="图片 10"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pic>
        <p:nvPicPr>
          <p:cNvPr id="2097161" name="图片 9" descr="图片1"/>
          <p:cNvPicPr>
            <a:picLocks noChangeAspect="1"/>
          </p:cNvPicPr>
          <p:nvPr>
            <p:custDataLst>
              <p:tags r:id="rId4"/>
            </p:custDataLst>
          </p:nvPr>
        </p:nvPicPr>
        <p:blipFill>
          <a:blip r:embed="rId3"/>
          <a:stretch>
            <a:fillRect/>
          </a:stretch>
        </p:blipFill>
        <p:spPr>
          <a:xfrm>
            <a:off x="8321040" y="1077595"/>
            <a:ext cx="342900" cy="349885"/>
          </a:xfrm>
          <a:prstGeom prst="rect">
            <a:avLst/>
          </a:prstGeom>
        </p:spPr>
      </p:pic>
      <p:sp>
        <p:nvSpPr>
          <p:cNvPr id="1048666" name="副标题"/>
          <p:cNvSpPr txBox="1">
            <a:spLocks noGrp="1"/>
          </p:cNvSpPr>
          <p:nvPr>
            <p:ph type="body" idx="3" hasCustomPrompt="1"/>
            <p:custDataLst>
              <p:tags r:id="rId5"/>
            </p:custDataLst>
          </p:nvPr>
        </p:nvSpPr>
        <p:spPr>
          <a:xfrm>
            <a:off x="8634730" y="971550"/>
            <a:ext cx="363855" cy="4846955"/>
          </a:xfrm>
          <a:prstGeom prst="rect">
            <a:avLst/>
          </a:prstGeom>
          <a:noFill/>
        </p:spPr>
        <p:txBody>
          <a:bodyPr vert="eaVert" wrap="square" lIns="0" tIns="107950" rIns="0" bIns="0" rtlCol="0" anchor="t" anchorCtr="0">
            <a:normAutofit/>
          </a:bodyPr>
          <a:lstStyle>
            <a:lvl1pPr marL="0" marR="0" lvl="0" algn="l" defTabSz="914400" rtl="0" eaLnBrk="1" fontAlgn="auto" latinLnBrk="0" hangingPunct="1">
              <a:lnSpc>
                <a:spcPct val="100000"/>
              </a:lnSpc>
              <a:buClrTx/>
              <a:buSzTx/>
              <a:buFontTx/>
              <a:buNone/>
              <a:defRPr kumimoji="0" sz="1400" b="0" i="0" u="none" strike="noStrike" kern="1200" cap="none" spc="800" normalizeH="0" baseline="0" noProof="1">
                <a:solidFill>
                  <a:schemeClr val="bg1">
                    <a:lumMod val="65000"/>
                  </a:schemeClr>
                </a:solidFill>
                <a:latin typeface="+mn-ea"/>
                <a:ea typeface="+mn-ea"/>
                <a:cs typeface="MiSans Normal" panose="00000500000000000000" charset="-122"/>
                <a:sym typeface="+mn-ea"/>
              </a:defRPr>
            </a:lvl1pPr>
          </a:lstStyle>
          <a:p>
            <a:pPr lvl="0">
              <a:buClrTx/>
              <a:buSzTx/>
              <a:buFontTx/>
            </a:pPr>
            <a:r>
              <a:rPr>
                <a:sym typeface="+mn-ea"/>
              </a:rPr>
              <a:t>单击此处编辑母版副标题样式</a:t>
            </a:r>
            <a:endParaRPr>
              <a:sym typeface="+mn-ea"/>
            </a:endParaRPr>
          </a:p>
        </p:txBody>
      </p:sp>
      <p:sp>
        <p:nvSpPr>
          <p:cNvPr id="1048668" name="标题"/>
          <p:cNvSpPr txBox="1">
            <a:spLocks noGrp="1"/>
          </p:cNvSpPr>
          <p:nvPr>
            <p:ph type="title" idx="2" hasCustomPrompt="1"/>
            <p:custDataLst>
              <p:tags r:id="rId6"/>
            </p:custDataLst>
          </p:nvPr>
        </p:nvSpPr>
        <p:spPr>
          <a:xfrm>
            <a:off x="9058275" y="971550"/>
            <a:ext cx="1104656" cy="4846955"/>
          </a:xfrm>
          <a:prstGeom prst="rect">
            <a:avLst/>
          </a:prstGeom>
          <a:noFill/>
        </p:spPr>
        <p:txBody>
          <a:bodyPr vert="eaVert" wrap="square" lIns="0" tIns="45720" rIns="0" bIns="0" rtlCol="0" anchor="b">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670" name="署名"/>
          <p:cNvSpPr txBox="1">
            <a:spLocks noGrp="1"/>
          </p:cNvSpPr>
          <p:nvPr>
            <p:ph type="body" idx="1" hasCustomPrompt="1"/>
            <p:custDataLst>
              <p:tags r:id="rId7"/>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sp>
        <p:nvSpPr>
          <p:cNvPr id="1048672"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74"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3" name="图片 10"/>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5" name="图片 11"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7" name="图片 8" descr="图片1"/>
          <p:cNvPicPr>
            <a:picLocks noChangeAspect="1"/>
          </p:cNvPicPr>
          <p:nvPr>
            <p:custDataLst>
              <p:tags r:id="rId7"/>
            </p:custDataLst>
          </p:nvPr>
        </p:nvPicPr>
        <p:blipFill>
          <a:blip r:embed="rId6"/>
          <a:stretch>
            <a:fillRect/>
          </a:stretch>
        </p:blipFill>
        <p:spPr>
          <a:xfrm>
            <a:off x="771525" y="482600"/>
            <a:ext cx="340360" cy="347345"/>
          </a:xfrm>
          <a:prstGeom prst="rect">
            <a:avLst/>
          </a:prstGeom>
        </p:spPr>
      </p:pic>
      <p:sp>
        <p:nvSpPr>
          <p:cNvPr id="1048678"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680" name="正文"/>
          <p:cNvSpPr txBox="1">
            <a:spLocks noGrp="1"/>
          </p:cNvSpPr>
          <p:nvPr>
            <p:ph idx="1"/>
            <p:custDataLst>
              <p:tags r:id="rId9"/>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3"/>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3"/>
              </a:buClr>
            </a:pPr>
            <a:r>
              <a:rPr>
                <a:sym typeface="+mn-ea"/>
              </a:rPr>
              <a:t>单击此处编辑母版文本样式</a:t>
            </a:r>
            <a:endParaRPr>
              <a:sym typeface="+mn-ea"/>
            </a:endParaRPr>
          </a:p>
          <a:p>
            <a:pPr lvl="1">
              <a:spcBef>
                <a:spcPts val="1200"/>
              </a:spcBef>
              <a:spcAft>
                <a:spcPct val="0"/>
              </a:spcAft>
              <a:buClr>
                <a:schemeClr val="accent3"/>
              </a:buClr>
            </a:pPr>
            <a:r>
              <a:rPr err="1">
                <a:sym typeface="+mn-ea"/>
              </a:rPr>
              <a:t>第二级</a:t>
            </a:r>
            <a:endParaRPr>
              <a:sym typeface="+mn-ea"/>
            </a:endParaRPr>
          </a:p>
          <a:p>
            <a:pPr lvl="2">
              <a:spcBef>
                <a:spcPts val="1200"/>
              </a:spcBef>
              <a:spcAft>
                <a:spcPct val="0"/>
              </a:spcAft>
              <a:buClr>
                <a:schemeClr val="accent3"/>
              </a:buClr>
            </a:pPr>
            <a:r>
              <a:rPr err="1">
                <a:sym typeface="+mn-ea"/>
              </a:rPr>
              <a:t>第三级</a:t>
            </a:r>
            <a:endParaRPr>
              <a:sym typeface="+mn-ea"/>
            </a:endParaRPr>
          </a:p>
          <a:p>
            <a:pPr lvl="3">
              <a:spcBef>
                <a:spcPts val="1200"/>
              </a:spcBef>
              <a:spcAft>
                <a:spcPct val="0"/>
              </a:spcAft>
              <a:buClr>
                <a:schemeClr val="accent3"/>
              </a:buClr>
            </a:pPr>
            <a:r>
              <a:rPr err="1">
                <a:sym typeface="+mn-ea"/>
              </a:rPr>
              <a:t>第四级</a:t>
            </a:r>
            <a:endParaRPr>
              <a:sym typeface="+mn-ea"/>
            </a:endParaRPr>
          </a:p>
          <a:p>
            <a:pPr lvl="4">
              <a:spcBef>
                <a:spcPts val="1200"/>
              </a:spcBef>
              <a:spcAft>
                <a:spcPct val="0"/>
              </a:spcAft>
              <a:buClr>
                <a:schemeClr val="accent3"/>
              </a:buClr>
            </a:pPr>
            <a:r>
              <a:rPr err="1">
                <a:sym typeface="+mn-ea"/>
              </a:rPr>
              <a:t>第五级</a:t>
            </a:r>
            <a:endParaRPr>
              <a:sym typeface="+mn-ea"/>
            </a:endParaRPr>
          </a:p>
        </p:txBody>
      </p:sp>
      <p:sp>
        <p:nvSpPr>
          <p:cNvPr id="1048682" name="日期占位符 3"/>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8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图片 6" descr="ͼƬ2"/>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88" name="标题"/>
          <p:cNvSpPr txBox="1">
            <a:spLocks noGrp="1"/>
          </p:cNvSpPr>
          <p:nvPr>
            <p:ph type="title" idx="1" hasCustomPrompt="1"/>
            <p:custDataLst>
              <p:tags r:id="rId3"/>
            </p:custDataLst>
          </p:nvPr>
        </p:nvSpPr>
        <p:spPr>
          <a:xfrm>
            <a:off x="4632960" y="252730"/>
            <a:ext cx="2921000" cy="1116330"/>
          </a:xfrm>
          <a:prstGeom prst="rect">
            <a:avLst/>
          </a:prstGeom>
          <a:noFill/>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ctr">
              <a:buClrTx/>
              <a:buSzTx/>
              <a:buFontTx/>
            </a:pPr>
            <a:r>
              <a:rPr>
                <a:sym typeface="+mn-ea"/>
              </a:rPr>
              <a:t>标题</a:t>
            </a:r>
            <a:endParaRPr>
              <a:sym typeface="+mn-ea"/>
            </a:endParaRPr>
          </a:p>
        </p:txBody>
      </p:sp>
      <p:sp>
        <p:nvSpPr>
          <p:cNvPr id="1048690" name="日期占位符 2"/>
          <p:cNvSpPr>
            <a:spLocks noGrp="1"/>
          </p:cNvSpPr>
          <p:nvPr>
            <p:ph type="dt" sz="half" idx="10"/>
            <p:custDataLst>
              <p:tags r:id="rId4"/>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92"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6"/>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71"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96" name="节编号"/>
          <p:cNvSpPr txBox="1">
            <a:spLocks noGrp="1"/>
          </p:cNvSpPr>
          <p:nvPr>
            <p:ph type="body" idx="4" hasCustomPrompt="1"/>
            <p:custDataLst>
              <p:tags r:id="rId3"/>
            </p:custDataLst>
          </p:nvPr>
        </p:nvSpPr>
        <p:spPr>
          <a:xfrm>
            <a:off x="2718435" y="2567305"/>
            <a:ext cx="1952625" cy="1430655"/>
          </a:xfrm>
          <a:prstGeom prst="rect">
            <a:avLst/>
          </a:prstGeom>
          <a:noFill/>
        </p:spPr>
        <p:txBody>
          <a:bodyPr vert="eaVert"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1500" b="0" i="0" u="none" strike="noStrike" kern="1200" cap="none" spc="0" normalizeH="0" baseline="0" noProof="1">
                <a:gradFill flip="none" rotWithShape="1">
                  <a:gsLst>
                    <a:gs pos="0">
                      <a:schemeClr val="accent1"/>
                    </a:gs>
                    <a:gs pos="100000">
                      <a:schemeClr val="accent3">
                        <a:alpha val="0"/>
                      </a:schemeClr>
                    </a:gs>
                  </a:gsLst>
                  <a:lin ang="0" scaled="1"/>
                </a:gradFill>
                <a:latin typeface="+mj-ea"/>
                <a:ea typeface="+mj-ea"/>
                <a:cs typeface="MiSans Normal" panose="00000500000000000000" charset="-122"/>
                <a:sym typeface="+mn-ea"/>
              </a:defRPr>
            </a:lvl1pPr>
          </a:lstStyle>
          <a:p>
            <a:pPr lvl="0" algn="l">
              <a:buClrTx/>
              <a:buSzTx/>
              <a:buFontTx/>
            </a:pPr>
            <a:r>
              <a:rPr>
                <a:sym typeface="+mn-ea"/>
              </a:rPr>
              <a:t>编号</a:t>
            </a:r>
            <a:endParaRPr>
              <a:sym typeface="+mn-ea"/>
            </a:endParaRPr>
          </a:p>
        </p:txBody>
      </p:sp>
      <p:sp>
        <p:nvSpPr>
          <p:cNvPr id="1048698" name="标题"/>
          <p:cNvSpPr txBox="1">
            <a:spLocks noGrp="1"/>
          </p:cNvSpPr>
          <p:nvPr>
            <p:ph type="title" idx="3" hasCustomPrompt="1"/>
            <p:custDataLst>
              <p:tags r:id="rId4"/>
            </p:custDataLst>
          </p:nvPr>
        </p:nvSpPr>
        <p:spPr>
          <a:xfrm>
            <a:off x="9610724" y="857250"/>
            <a:ext cx="1753961" cy="4400550"/>
          </a:xfrm>
          <a:prstGeom prst="rect">
            <a:avLst/>
          </a:prstGeom>
          <a:noFill/>
          <a:effectLst/>
        </p:spPr>
        <p:txBody>
          <a:bodyPr vert="eaVert" wrap="square" lIns="0" tIns="36195" rIns="36195" bIns="36195" rtlCol="0" anchor="b"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gradFill flip="none" rotWithShape="1">
                  <a:gsLst>
                    <a:gs pos="0">
                      <a:schemeClr val="accent1"/>
                    </a:gs>
                    <a:gs pos="100000">
                      <a:schemeClr val="accent3"/>
                    </a:gs>
                  </a:gsLst>
                  <a:lin ang="0" scaled="1"/>
                </a:gradFill>
                <a:latin typeface="汉仪书宋二简"/>
                <a:ea typeface="汉仪书宋二简"/>
                <a:cs typeface="MiSans Normal" panose="00000500000000000000" charset="-122"/>
                <a:sym typeface="+mn-ea"/>
              </a:defRPr>
            </a:lvl1pPr>
          </a:lstStyle>
          <a:p>
            <a:pPr lvl="0" algn="l">
              <a:buClrTx/>
              <a:buSzTx/>
              <a:buFontTx/>
            </a:pPr>
            <a:r>
              <a:rPr>
                <a:sym typeface="+mn-ea"/>
              </a:rPr>
              <a:t>单击编辑标题</a:t>
            </a:r>
            <a:endParaRPr>
              <a:sym typeface="+mn-ea"/>
            </a:endParaRPr>
          </a:p>
        </p:txBody>
      </p:sp>
      <p:cxnSp>
        <p:nvCxnSpPr>
          <p:cNvPr id="3145733" name="直接连接符 96"/>
          <p:cNvCxnSpPr/>
          <p:nvPr>
            <p:custDataLst>
              <p:tags r:id="rId5"/>
            </p:custDataLst>
          </p:nvPr>
        </p:nvCxnSpPr>
        <p:spPr>
          <a:xfrm flipH="1">
            <a:off x="9610828" y="857422"/>
            <a:ext cx="0" cy="43688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73" name="图片 6" descr="图片1"/>
          <p:cNvPicPr>
            <a:picLocks noChangeAspect="1"/>
          </p:cNvPicPr>
          <p:nvPr>
            <p:custDataLst>
              <p:tags r:id="rId7"/>
            </p:custDataLst>
          </p:nvPr>
        </p:nvPicPr>
        <p:blipFill>
          <a:blip r:embed="rId6"/>
          <a:stretch>
            <a:fillRect/>
          </a:stretch>
        </p:blipFill>
        <p:spPr>
          <a:xfrm>
            <a:off x="8916035" y="981710"/>
            <a:ext cx="342900" cy="349885"/>
          </a:xfrm>
          <a:prstGeom prst="rect">
            <a:avLst/>
          </a:prstGeom>
        </p:spPr>
      </p:pic>
      <p:sp>
        <p:nvSpPr>
          <p:cNvPr id="1048700"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02"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04"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5" name="图片 13"/>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77" name="图片 14"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06" name="正文"/>
          <p:cNvSpPr txBox="1">
            <a:spLocks noGrp="1"/>
          </p:cNvSpPr>
          <p:nvPr>
            <p:ph idx="5"/>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08" name="正文"/>
          <p:cNvSpPr txBox="1">
            <a:spLocks noGrp="1"/>
          </p:cNvSpPr>
          <p:nvPr>
            <p:ph idx="4"/>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35" name="直接连接符 8"/>
          <p:cNvCxnSpPr/>
          <p:nvPr>
            <p:custDataLst>
              <p:tags r:id="rId7"/>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10"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79" name="图片 10" descr="图片1"/>
          <p:cNvPicPr>
            <a:picLocks noChangeAspect="1"/>
          </p:cNvPicPr>
          <p:nvPr>
            <p:custDataLst>
              <p:tags r:id="rId10"/>
            </p:custDataLst>
          </p:nvPr>
        </p:nvPicPr>
        <p:blipFill>
          <a:blip r:embed="rId9"/>
          <a:stretch>
            <a:fillRect/>
          </a:stretch>
        </p:blipFill>
        <p:spPr>
          <a:xfrm>
            <a:off x="777240" y="488315"/>
            <a:ext cx="328295" cy="335280"/>
          </a:xfrm>
          <a:prstGeom prst="rect">
            <a:avLst/>
          </a:prstGeom>
        </p:spPr>
      </p:pic>
      <p:sp>
        <p:nvSpPr>
          <p:cNvPr id="1048712" name="日期占位符 4"/>
          <p:cNvSpPr>
            <a:spLocks noGrp="1"/>
          </p:cNvSpPr>
          <p:nvPr>
            <p:ph type="dt" sz="half" idx="10"/>
            <p:custDataLst>
              <p:tags r:id="rId11"/>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14" name="页脚占位符 5"/>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6"/>
          <p:cNvSpPr>
            <a:spLocks noGrp="1"/>
          </p:cNvSpPr>
          <p:nvPr>
            <p:ph type="sldNum" sz="quarter" idx="12"/>
            <p:custDataLst>
              <p:tags r:id="rId13"/>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81" name="图片 17"/>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3" name="图片 18"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18" name="正文"/>
          <p:cNvSpPr txBox="1">
            <a:spLocks noGrp="1"/>
          </p:cNvSpPr>
          <p:nvPr>
            <p:ph idx="7"/>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0" name="标题"/>
          <p:cNvSpPr txBox="1">
            <a:spLocks noGrp="1"/>
          </p:cNvSpPr>
          <p:nvPr>
            <p:ph type="title" idx="6"/>
            <p:custDataLst>
              <p:tags r:id="rId6"/>
            </p:custDataLst>
          </p:nvPr>
        </p:nvSpPr>
        <p:spPr>
          <a:xfrm>
            <a:off x="6235065"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2" name="正文"/>
          <p:cNvSpPr txBox="1">
            <a:spLocks noGrp="1"/>
          </p:cNvSpPr>
          <p:nvPr>
            <p:ph idx="5"/>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8"/>
            </p:custDataLst>
          </p:nvPr>
        </p:nvSpPr>
        <p:spPr>
          <a:xfrm>
            <a:off x="608330"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10"/>
          <p:cNvCxnSpPr/>
          <p:nvPr>
            <p:custDataLst>
              <p:tags r:id="rId9"/>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2"/>
            <p:custDataLst>
              <p:tags r:id="rId10"/>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85" name="图片 12" descr="图片1"/>
          <p:cNvPicPr>
            <a:picLocks noChangeAspect="1"/>
          </p:cNvPicPr>
          <p:nvPr>
            <p:custDataLst>
              <p:tags r:id="rId12"/>
            </p:custDataLst>
          </p:nvPr>
        </p:nvPicPr>
        <p:blipFill>
          <a:blip r:embed="rId11"/>
          <a:stretch>
            <a:fillRect/>
          </a:stretch>
        </p:blipFill>
        <p:spPr>
          <a:xfrm>
            <a:off x="777240" y="488315"/>
            <a:ext cx="328295" cy="335280"/>
          </a:xfrm>
          <a:prstGeom prst="rect">
            <a:avLst/>
          </a:prstGeom>
        </p:spPr>
      </p:pic>
      <p:sp>
        <p:nvSpPr>
          <p:cNvPr id="1048728" name="日期占位符 6"/>
          <p:cNvSpPr>
            <a:spLocks noGrp="1"/>
          </p:cNvSpPr>
          <p:nvPr>
            <p:ph type="dt" sz="half" idx="10"/>
            <p:custDataLst>
              <p:tags r:id="rId13"/>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0" name="页脚占位符 7"/>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32" name="灯片编号占位符 8"/>
          <p:cNvSpPr>
            <a:spLocks noGrp="1"/>
          </p:cNvSpPr>
          <p:nvPr>
            <p:ph type="sldNum" sz="quarter" idx="12"/>
            <p:custDataLst>
              <p:tags r:id="rId15"/>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7"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9" name="图片 10"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9" name="直接连接符 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4" name="标题"/>
          <p:cNvSpPr txBox="1">
            <a:spLocks noGrp="1"/>
          </p:cNvSpPr>
          <p:nvPr>
            <p:ph type="title" idx="2"/>
            <p:custDataLst>
              <p:tags r:id="rId6"/>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91" name="图片 6" descr="图片1"/>
          <p:cNvPicPr>
            <a:picLocks noChangeAspect="1"/>
          </p:cNvPicPr>
          <p:nvPr>
            <p:custDataLst>
              <p:tags r:id="rId8"/>
            </p:custDataLst>
          </p:nvPr>
        </p:nvPicPr>
        <p:blipFill>
          <a:blip r:embed="rId7"/>
          <a:stretch>
            <a:fillRect/>
          </a:stretch>
        </p:blipFill>
        <p:spPr>
          <a:xfrm>
            <a:off x="777240" y="488315"/>
            <a:ext cx="328295" cy="335280"/>
          </a:xfrm>
          <a:prstGeom prst="rect">
            <a:avLst/>
          </a:prstGeom>
        </p:spPr>
      </p:pic>
      <p:sp>
        <p:nvSpPr>
          <p:cNvPr id="1048736" name="日期占位符 2"/>
          <p:cNvSpPr>
            <a:spLocks noGrp="1"/>
          </p:cNvSpPr>
          <p:nvPr>
            <p:ph type="dt" sz="half" idx="10"/>
            <p:custDataLst>
              <p:tags r:id="rId9"/>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8"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40" name="灯片编号占位符 4"/>
          <p:cNvSpPr>
            <a:spLocks noGrp="1"/>
          </p:cNvSpPr>
          <p:nvPr>
            <p:ph type="sldNum" sz="quarter" idx="12"/>
            <p:custDataLst>
              <p:tags r:id="rId11"/>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5"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2" name="日期占位符 1"/>
          <p:cNvSpPr>
            <a:spLocks noGrp="1"/>
          </p:cNvSpPr>
          <p:nvPr>
            <p:ph type="dt" sz="half" idx="10"/>
            <p:custDataLst>
              <p:tags r:id="rId5"/>
            </p:custDataLst>
          </p:nvPr>
        </p:nvSpPr>
        <p:spPr/>
        <p:txBody>
          <a:bodyPr/>
          <a:lstStyle/>
          <a:p>
            <a:fld id="{55A9EEB6-0A46-46E6-ADE6-B831179C2539}" type="datetimeFigureOut">
              <a:rPr lang="zh-CN" altLang="en-US" smtClean="0"/>
              <a:t/>
            </a:fld>
            <a:endParaRPr lang="zh-CN" altLang="en-US"/>
          </a:p>
        </p:txBody>
      </p:sp>
      <p:sp>
        <p:nvSpPr>
          <p:cNvPr id="1048744" name="页脚占位符 2"/>
          <p:cNvSpPr>
            <a:spLocks noGrp="1"/>
          </p:cNvSpPr>
          <p:nvPr>
            <p:ph type="ftr" sz="quarter" idx="11"/>
            <p:custDataLst>
              <p:tags r:id="rId6"/>
            </p:custDataLst>
          </p:nvPr>
        </p:nvSpPr>
        <p:spPr/>
        <p:txBody>
          <a:bodyPr/>
          <a:lstStyle/>
          <a:p>
            <a:endParaRPr lang="zh-CN" altLang="en-US"/>
          </a:p>
        </p:txBody>
      </p:sp>
      <p:sp>
        <p:nvSpPr>
          <p:cNvPr id="1048746" name="灯片编号占位符 3"/>
          <p:cNvSpPr>
            <a:spLocks noGrp="1"/>
          </p:cNvSpPr>
          <p:nvPr>
            <p:ph type="sldNum" sz="quarter" idx="12"/>
            <p:custDataLst>
              <p:tags r:id="rId7"/>
            </p:custDataLst>
          </p:nvPr>
        </p:nvSpPr>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9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9"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8" name="正文"/>
          <p:cNvSpPr txBox="1">
            <a:spLocks noGrp="1"/>
          </p:cNvSpPr>
          <p:nvPr>
            <p:ph idx="1"/>
            <p:custDataLst>
              <p:tags r:id="rId5"/>
            </p:custDataLst>
          </p:nvPr>
        </p:nvSpPr>
        <p:spPr>
          <a:xfrm>
            <a:off x="608330" y="379730"/>
            <a:ext cx="10968990" cy="58769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日期占位符 3"/>
          <p:cNvSpPr>
            <a:spLocks noGrp="1"/>
          </p:cNvSpPr>
          <p:nvPr>
            <p:ph type="dt" sz="half" idx="10"/>
            <p:custDataLst>
              <p:tags r:id="rId6"/>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5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8"/>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01"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203"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4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56" name="副标题"/>
          <p:cNvSpPr txBox="1">
            <a:spLocks noGrp="1"/>
          </p:cNvSpPr>
          <p:nvPr>
            <p:ph type="body" idx="3" hasCustomPrompt="1"/>
            <p:custDataLst>
              <p:tags r:id="rId6"/>
            </p:custDataLst>
          </p:nvPr>
        </p:nvSpPr>
        <p:spPr>
          <a:xfrm>
            <a:off x="1120140" y="1015365"/>
            <a:ext cx="10457180" cy="492125"/>
          </a:xfrm>
          <a:prstGeom prst="rect">
            <a:avLst/>
          </a:prstGeom>
          <a:noFill/>
          <a:ln>
            <a:noFill/>
            <a:prstDash val="sysDash"/>
          </a:ln>
        </p:spPr>
        <p:txBody>
          <a:bodyPr wrap="square" lIns="179705"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58" name="标题"/>
          <p:cNvSpPr txBox="1">
            <a:spLocks noGrp="1"/>
          </p:cNvSpPr>
          <p:nvPr>
            <p:ph type="title" idx="2"/>
            <p:custDataLst>
              <p:tags r:id="rId7"/>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205" name="图片 10" descr="图片1"/>
          <p:cNvPicPr>
            <a:picLocks noChangeAspect="1"/>
          </p:cNvPicPr>
          <p:nvPr>
            <p:custDataLst>
              <p:tags r:id="rId9"/>
            </p:custDataLst>
          </p:nvPr>
        </p:nvPicPr>
        <p:blipFill>
          <a:blip r:embed="rId8"/>
          <a:stretch>
            <a:fillRect/>
          </a:stretch>
        </p:blipFill>
        <p:spPr>
          <a:xfrm>
            <a:off x="777240" y="488315"/>
            <a:ext cx="328295" cy="335280"/>
          </a:xfrm>
          <a:prstGeom prst="rect">
            <a:avLst/>
          </a:prstGeom>
        </p:spPr>
      </p:pic>
      <p:sp>
        <p:nvSpPr>
          <p:cNvPr id="1048760" name="日期占位符 2"/>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62"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64" name="灯片编号占位符 4"/>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07"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766" name="标题"/>
          <p:cNvSpPr txBox="1">
            <a:spLocks noGrp="1"/>
          </p:cNvSpPr>
          <p:nvPr>
            <p:ph type="title" idx="3" hasCustomPrompt="1"/>
            <p:custDataLst>
              <p:tags r:id="rId3"/>
            </p:custDataLst>
          </p:nvPr>
        </p:nvSpPr>
        <p:spPr>
          <a:xfrm>
            <a:off x="8572499" y="971550"/>
            <a:ext cx="1435101" cy="4846955"/>
          </a:xfrm>
          <a:prstGeom prst="rect">
            <a:avLst/>
          </a:prstGeom>
          <a:noFill/>
        </p:spPr>
        <p:txBody>
          <a:bodyPr vert="eaVert" wrap="square" lIns="0" tIns="45720" rIns="0" bIns="0" rtlCol="0" anchor="t">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68" name="署名"/>
          <p:cNvSpPr txBox="1">
            <a:spLocks noGrp="1"/>
          </p:cNvSpPr>
          <p:nvPr>
            <p:ph type="body" idx="2" hasCustomPrompt="1"/>
            <p:custDataLst>
              <p:tags r:id="rId4"/>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pic>
        <p:nvPicPr>
          <p:cNvPr id="2097209" name="图片 6" descr="图片1"/>
          <p:cNvPicPr>
            <a:picLocks noChangeAspect="1"/>
          </p:cNvPicPr>
          <p:nvPr>
            <p:custDataLst>
              <p:tags r:id="rId6"/>
            </p:custDataLst>
          </p:nvPr>
        </p:nvPicPr>
        <p:blipFill>
          <a:blip r:embed="rId5"/>
          <a:stretch>
            <a:fillRect/>
          </a:stretch>
        </p:blipFill>
        <p:spPr>
          <a:xfrm>
            <a:off x="8321040" y="1077595"/>
            <a:ext cx="342900" cy="349885"/>
          </a:xfrm>
          <a:prstGeom prst="rect">
            <a:avLst/>
          </a:prstGeom>
        </p:spPr>
      </p:pic>
      <p:sp>
        <p:nvSpPr>
          <p:cNvPr id="1048770" name="日期占位符 3"/>
          <p:cNvSpPr>
            <a:spLocks noGrp="1"/>
          </p:cNvSpPr>
          <p:nvPr>
            <p:ph type="dt" sz="half" idx="10"/>
            <p:custDataLst>
              <p:tags r:id="rId7"/>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72"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74" name="灯片编号占位符 5"/>
          <p:cNvSpPr>
            <a:spLocks noGrp="1"/>
          </p:cNvSpPr>
          <p:nvPr>
            <p:ph type="sldNum" sz="quarter" idx="12"/>
            <p:custDataLst>
              <p:tags r:id="rId9"/>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88.xml" /><Relationship Id="rId14" Type="http://schemas.openxmlformats.org/officeDocument/2006/relationships/image" Target="../media/image4.png"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image" Target="../media/image2.png"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9"/>
          <p:cNvPicPr>
            <a:picLocks noChangeAspect="1"/>
          </p:cNvPicPr>
          <p:nvPr>
            <p:custDataLst>
              <p:tags r:id="rId13"/>
            </p:custDataLst>
          </p:nvPr>
        </p:nvPicPr>
        <p:blipFill>
          <a:blip r:embed="rId12"/>
          <a:stretch>
            <a:fillRect/>
          </a:stretch>
        </p:blipFill>
        <p:spPr>
          <a:xfrm>
            <a:off x="0" y="0"/>
            <a:ext cx="12192000" cy="6858000"/>
          </a:xfrm>
          <a:prstGeom prst="rect">
            <a:avLst/>
          </a:prstGeom>
        </p:spPr>
      </p:pic>
      <p:pic>
        <p:nvPicPr>
          <p:cNvPr id="2097155" name="图片 10" descr="ͼƬ3"/>
          <p:cNvPicPr>
            <a:picLocks noChangeAspect="1"/>
          </p:cNvPicPr>
          <p:nvPr>
            <p:custDataLst>
              <p:tags r:id="rId15"/>
            </p:custDataLst>
          </p:nvPr>
        </p:nvPicPr>
        <p:blipFill>
          <a:blip r:embed="rId14"/>
          <a:stretch>
            <a:fillRect/>
          </a:stretch>
        </p:blipFill>
        <p:spPr>
          <a:xfrm>
            <a:off x="0" y="4939030"/>
            <a:ext cx="12192000" cy="1918970"/>
          </a:xfrm>
          <a:prstGeom prst="rect">
            <a:avLst/>
          </a:prstGeom>
        </p:spPr>
      </p:pic>
      <p:cxnSp>
        <p:nvCxnSpPr>
          <p:cNvPr id="3145729" name="直接连接符 7"/>
          <p:cNvCxnSpPr/>
          <p:nvPr>
            <p:custDataLst>
              <p:tags r:id="rId16"/>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57" name="图片 11" descr="图片1"/>
          <p:cNvPicPr>
            <a:picLocks noChangeAspect="1"/>
          </p:cNvPicPr>
          <p:nvPr>
            <p:custDataLst>
              <p:tags r:id="rId18"/>
            </p:custDataLst>
          </p:nvPr>
        </p:nvPicPr>
        <p:blipFill>
          <a:blip r:embed="rId17"/>
          <a:stretch>
            <a:fillRect/>
          </a:stretch>
        </p:blipFill>
        <p:spPr>
          <a:xfrm>
            <a:off x="777240" y="488315"/>
            <a:ext cx="328295" cy="335280"/>
          </a:xfrm>
          <a:prstGeom prst="rect">
            <a:avLst/>
          </a:prstGeom>
        </p:spPr>
      </p:pic>
      <p:sp>
        <p:nvSpPr>
          <p:cNvPr id="1048654" name="日期占位符 12"/>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A9EEB6-0A46-46E6-ADE6-B831179C2539}" type="datetimeFigureOut">
              <a:rPr lang="zh-CN" altLang="en-US" smtClean="0"/>
              <a:t/>
            </a:fld>
            <a:endParaRPr lang="zh-CN" altLang="en-US"/>
          </a:p>
        </p:txBody>
      </p:sp>
      <p:sp>
        <p:nvSpPr>
          <p:cNvPr id="1048656" name="页脚占位符 13"/>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4"/>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190B35-BC72-4945-B51B-EDD58CA7A6EF}" type="slidenum">
              <a:rPr lang="zh-CN" altLang="en-US" smtClean="0"/>
              <a:t/>
            </a:fld>
            <a:endParaRPr lang="zh-CN" altLang="en-US"/>
          </a:p>
        </p:txBody>
      </p:sp>
      <p:sp>
        <p:nvSpPr>
          <p:cNvPr id="1048660" name="标题占位符 2"/>
          <p:cNvSpPr>
            <a:spLocks noGrp="1"/>
          </p:cNvSpPr>
          <p:nvPr>
            <p:ph type="title"/>
            <p:custDataLst>
              <p:tags r:id="rId22"/>
            </p:custDataLst>
          </p:nvPr>
        </p:nvSpPr>
        <p:spPr>
          <a:xfrm>
            <a:off x="1036614" y="365125"/>
            <a:ext cx="10317186" cy="589943"/>
          </a:xfrm>
          <a:prstGeom prst="rect">
            <a:avLst/>
          </a:prstGeom>
          <a:noFill/>
        </p:spPr>
        <p:txBody>
          <a:bodyPr vert="horz" wrap="square" lIns="91440" tIns="0" rIns="91440" bIns="0" rtlCol="0" anchor="t"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2" name="文本占位符 3"/>
          <p:cNvSpPr>
            <a:spLocks noGrp="1"/>
          </p:cNvSpPr>
          <p:nvPr>
            <p:ph type="body" idx="1"/>
            <p:custDataLst>
              <p:tags r:id="rId23"/>
            </p:custDataLst>
          </p:nvPr>
        </p:nvSpPr>
        <p:spPr>
          <a:xfrm>
            <a:off x="838200" y="1078258"/>
            <a:ext cx="10515600" cy="5098705"/>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3"/>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3"/>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3"/>
              </a:buClr>
              <a:buChar char="●"/>
            </a:pPr>
            <a:r>
              <a:rPr lang="zh-CN" altLang="en-US"/>
              <a:t>三级</a:t>
            </a:r>
            <a:endParaRPr lang="zh-CN" altLang="en-US"/>
          </a:p>
          <a:p>
            <a:pPr marR="0" lvl="3" fontAlgn="auto">
              <a:lnSpc>
                <a:spcPct val="120000"/>
              </a:lnSpc>
              <a:spcBef>
                <a:spcPts val="1200"/>
              </a:spcBef>
              <a:spcAft>
                <a:spcPct val="0"/>
              </a:spcAft>
              <a:buClr>
                <a:schemeClr val="accent3"/>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3"/>
              </a:buClr>
            </a:pPr>
            <a:r>
              <a:rPr lang="zh-CN" altLang="en-US"/>
              <a:t>五级</a:t>
            </a:r>
            <a:endParaRPr lang="zh-CN" altLang="en-US"/>
          </a:p>
        </p:txBody>
      </p:sp>
      <p:sp>
        <p:nvSpPr>
          <p:cNvPr id="1048664"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9013" r:id="rId2"/>
    <p:sldLayoutId id="2147489014" r:id="rId3"/>
    <p:sldLayoutId id="2147489015" r:id="rId4"/>
    <p:sldLayoutId id="2147489016" r:id="rId5"/>
    <p:sldLayoutId id="2147489017" r:id="rId6"/>
    <p:sldLayoutId id="2147489018" r:id="rId7"/>
    <p:sldLayoutId id="2147489019" r:id="rId8"/>
    <p:sldLayoutId id="2147489020" r:id="rId9"/>
    <p:sldLayoutId id="2147489021" r:id="rId10"/>
    <p:sldLayoutId id="2147489022"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0" normalizeH="0" baseline="0" smtClean="0">
          <a:gradFill>
            <a:gsLst>
              <a:gs pos="0">
                <a:schemeClr val="accent1"/>
              </a:gs>
              <a:gs pos="100000">
                <a:schemeClr val="accent3"/>
              </a:gs>
            </a:gsLst>
            <a:lin ang="0" scaled="0"/>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notesSlide" Target="../notesSlides/notesSlide2.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29" Type="http://schemas.openxmlformats.org/officeDocument/2006/relationships/tags" Target="../tags/tag127.xml" /><Relationship Id="rId3" Type="http://schemas.openxmlformats.org/officeDocument/2006/relationships/tags" Target="../tags/tag102.xml" /><Relationship Id="rId4" Type="http://schemas.openxmlformats.org/officeDocument/2006/relationships/image" Target="../media/image6.png"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19" Type="http://schemas.openxmlformats.org/officeDocument/2006/relationships/tags" Target="../tags/tag198.xml" /><Relationship Id="rId2" Type="http://schemas.openxmlformats.org/officeDocument/2006/relationships/tags" Target="../tags/tag181.xml" /><Relationship Id="rId20" Type="http://schemas.openxmlformats.org/officeDocument/2006/relationships/tags" Target="../tags/tag199.xml" /><Relationship Id="rId21" Type="http://schemas.openxmlformats.org/officeDocument/2006/relationships/tags" Target="../tags/tag200.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16" Type="http://schemas.openxmlformats.org/officeDocument/2006/relationships/tags" Target="../tags/tag239.xml" /><Relationship Id="rId17" Type="http://schemas.openxmlformats.org/officeDocument/2006/relationships/tags" Target="../tags/tag240.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5113510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normAutofit/>
          </a:bodyPr>
          <a:lstStyle/>
          <a:p>
            <a:endParaRPr lang="zh-CN" altLang="en-US"/>
          </a:p>
        </p:txBody>
      </p:sp>
      <p:sp>
        <p:nvSpPr>
          <p:cNvPr id="1048650" name="标题 5"/>
          <p:cNvSpPr>
            <a:spLocks noGrp="1"/>
          </p:cNvSpPr>
          <p:nvPr>
            <p:ph type="title" idx="2"/>
            <p:custDataLst>
              <p:tags r:id="rId4"/>
            </p:custDataLst>
          </p:nvPr>
        </p:nvSpPr>
        <p:spPr/>
        <p:txBody>
          <a:bodyPr>
            <a:normAutofit fontScale="90000"/>
          </a:bodyPr>
          <a:lstStyle/>
          <a:p>
            <a:r>
              <a:rPr lang="zh-CN" altLang="en-US"/>
              <a:t>江西八境台景区</a:t>
            </a:r>
            <a:endParaRPr lang="zh-CN" altLang="en-US"/>
          </a:p>
        </p:txBody>
      </p:sp>
      <p:sp>
        <p:nvSpPr>
          <p:cNvPr id="1048652" name="文本占位符 7"/>
          <p:cNvSpPr>
            <a:spLocks noGrp="1"/>
          </p:cNvSpPr>
          <p:nvPr>
            <p:ph type="body" idx="1"/>
            <p:custDataLst>
              <p:tags r:id="rId5"/>
            </p:custDataLst>
          </p:nvPr>
        </p:nvSpPr>
        <p:spPr/>
        <p:txBody>
          <a:bodyPr>
            <a:normAutofit/>
          </a:bodyPr>
          <a:lstStyle/>
          <a:p>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8" name="标题 1"/>
          <p:cNvSpPr>
            <a:spLocks noGrp="1"/>
          </p:cNvSpPr>
          <p:nvPr>
            <p:ph type="title" idx="1"/>
            <p:custDataLst>
              <p:tags r:id="rId3"/>
            </p:custDataLst>
          </p:nvPr>
        </p:nvSpPr>
        <p:spPr/>
        <p:txBody>
          <a:bodyPr>
            <a:normAutofit/>
          </a:bodyPr>
          <a:lstStyle/>
          <a:p>
            <a:r>
              <a:rPr lang="zh-CN" altLang="en-US"/>
              <a:t>目录</a:t>
            </a:r>
            <a:endParaRPr lang="zh-CN" altLang="en-US"/>
          </a:p>
        </p:txBody>
      </p:sp>
      <p:pic>
        <p:nvPicPr>
          <p:cNvPr id="2097215" name="图片 20" descr="0"/>
          <p:cNvPicPr>
            <a:picLocks noChangeAspect="1"/>
          </p:cNvPicPr>
          <p:nvPr>
            <p:custDataLst>
              <p:tags r:id="rId5"/>
            </p:custDataLst>
          </p:nvPr>
        </p:nvPicPr>
        <p:blipFill>
          <a:blip r:embed="rId4"/>
          <a:stretch>
            <a:fillRect/>
          </a:stretch>
        </p:blipFill>
        <p:spPr>
          <a:xfrm>
            <a:off x="907666" y="2009775"/>
            <a:ext cx="416458" cy="433070"/>
          </a:xfrm>
          <a:prstGeom prst="rect">
            <a:avLst/>
          </a:prstGeom>
        </p:spPr>
      </p:pic>
      <p:sp>
        <p:nvSpPr>
          <p:cNvPr id="1048790" name="标题"/>
          <p:cNvSpPr txBox="1"/>
          <p:nvPr>
            <p:custDataLst>
              <p:tags r:id="rId6"/>
            </p:custDataLst>
          </p:nvPr>
        </p:nvSpPr>
        <p:spPr>
          <a:xfrm>
            <a:off x="14548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添加目录文本</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3" name="直接连接符 12"/>
          <p:cNvCxnSpPr/>
          <p:nvPr>
            <p:custDataLst>
              <p:tags r:id="rId7"/>
            </p:custDataLst>
          </p:nvPr>
        </p:nvCxnSpPr>
        <p:spPr>
          <a:xfrm flipH="1">
            <a:off x="14317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8"/>
            </p:custDataLst>
          </p:nvPr>
        </p:nvSpPr>
        <p:spPr>
          <a:xfrm>
            <a:off x="8972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壹</a:t>
            </a:r>
            <a:endParaRPr lang="zh-CN" altLang="en-US" sz="2800" b="0">
              <a:solidFill>
                <a:schemeClr val="lt1"/>
              </a:solidFill>
              <a:effectLst/>
              <a:latin typeface="+mj-ea"/>
              <a:ea typeface="+mj-ea"/>
              <a:cs typeface="MiSans Normal" panose="00000500000000000000" charset="-122"/>
              <a:sym typeface="+mn-ea"/>
            </a:endParaRPr>
          </a:p>
        </p:txBody>
      </p:sp>
      <p:pic>
        <p:nvPicPr>
          <p:cNvPr id="2097217" name="图片 23" descr="0"/>
          <p:cNvPicPr>
            <a:picLocks noChangeAspect="1"/>
          </p:cNvPicPr>
          <p:nvPr>
            <p:custDataLst>
              <p:tags r:id="rId9"/>
            </p:custDataLst>
          </p:nvPr>
        </p:nvPicPr>
        <p:blipFill>
          <a:blip r:embed="rId4"/>
          <a:stretch>
            <a:fillRect/>
          </a:stretch>
        </p:blipFill>
        <p:spPr>
          <a:xfrm>
            <a:off x="2698366" y="2009775"/>
            <a:ext cx="416458" cy="433070"/>
          </a:xfrm>
          <a:prstGeom prst="rect">
            <a:avLst/>
          </a:prstGeom>
        </p:spPr>
      </p:pic>
      <p:sp>
        <p:nvSpPr>
          <p:cNvPr id="1048794" name="标题"/>
          <p:cNvSpPr txBox="1"/>
          <p:nvPr>
            <p:custDataLst>
              <p:tags r:id="rId10"/>
            </p:custDataLst>
          </p:nvPr>
        </p:nvSpPr>
        <p:spPr>
          <a:xfrm>
            <a:off x="32455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八境台的历史文化</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5" name="直接连接符 26"/>
          <p:cNvCxnSpPr/>
          <p:nvPr>
            <p:custDataLst>
              <p:tags r:id="rId11"/>
            </p:custDataLst>
          </p:nvPr>
        </p:nvCxnSpPr>
        <p:spPr>
          <a:xfrm flipH="1">
            <a:off x="32224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2"/>
            </p:custDataLst>
          </p:nvPr>
        </p:nvSpPr>
        <p:spPr>
          <a:xfrm>
            <a:off x="26879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贰</a:t>
            </a:r>
            <a:endParaRPr lang="zh-CN" altLang="en-US" sz="2800" b="0">
              <a:solidFill>
                <a:schemeClr val="lt1"/>
              </a:solidFill>
              <a:effectLst/>
              <a:latin typeface="+mj-ea"/>
              <a:ea typeface="+mj-ea"/>
              <a:cs typeface="MiSans Normal" panose="00000500000000000000" charset="-122"/>
              <a:sym typeface="+mn-ea"/>
            </a:endParaRPr>
          </a:p>
        </p:txBody>
      </p:sp>
      <p:pic>
        <p:nvPicPr>
          <p:cNvPr id="2097219" name="图片 3" descr="0"/>
          <p:cNvPicPr>
            <a:picLocks noChangeAspect="1"/>
          </p:cNvPicPr>
          <p:nvPr>
            <p:custDataLst>
              <p:tags r:id="rId13"/>
            </p:custDataLst>
          </p:nvPr>
        </p:nvPicPr>
        <p:blipFill>
          <a:blip r:embed="rId4"/>
          <a:stretch>
            <a:fillRect/>
          </a:stretch>
        </p:blipFill>
        <p:spPr>
          <a:xfrm>
            <a:off x="4489066" y="2009775"/>
            <a:ext cx="416458" cy="433070"/>
          </a:xfrm>
          <a:prstGeom prst="rect">
            <a:avLst/>
          </a:prstGeom>
        </p:spPr>
      </p:pic>
      <p:sp>
        <p:nvSpPr>
          <p:cNvPr id="1048798" name="标题"/>
          <p:cNvSpPr txBox="1"/>
          <p:nvPr>
            <p:custDataLst>
              <p:tags r:id="rId14"/>
            </p:custDataLst>
          </p:nvPr>
        </p:nvSpPr>
        <p:spPr>
          <a:xfrm>
            <a:off x="50362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八境台的地理环境</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7" name="直接连接符 9"/>
          <p:cNvCxnSpPr/>
          <p:nvPr>
            <p:custDataLst>
              <p:tags r:id="rId15"/>
            </p:custDataLst>
          </p:nvPr>
        </p:nvCxnSpPr>
        <p:spPr>
          <a:xfrm flipH="1">
            <a:off x="50131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0" name="序号"/>
          <p:cNvSpPr txBox="1"/>
          <p:nvPr>
            <p:custDataLst>
              <p:tags r:id="rId16"/>
            </p:custDataLst>
          </p:nvPr>
        </p:nvSpPr>
        <p:spPr>
          <a:xfrm>
            <a:off x="44786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叁</a:t>
            </a:r>
            <a:endParaRPr lang="zh-CN" altLang="en-US" sz="2800" b="0">
              <a:solidFill>
                <a:schemeClr val="lt1"/>
              </a:solidFill>
              <a:effectLst/>
              <a:latin typeface="+mj-ea"/>
              <a:ea typeface="+mj-ea"/>
              <a:cs typeface="MiSans Normal" panose="00000500000000000000" charset="-122"/>
              <a:sym typeface="+mn-ea"/>
            </a:endParaRPr>
          </a:p>
        </p:txBody>
      </p:sp>
      <p:pic>
        <p:nvPicPr>
          <p:cNvPr id="2097221" name="图片 13" descr="0"/>
          <p:cNvPicPr>
            <a:picLocks noChangeAspect="1"/>
          </p:cNvPicPr>
          <p:nvPr>
            <p:custDataLst>
              <p:tags r:id="rId17"/>
            </p:custDataLst>
          </p:nvPr>
        </p:nvPicPr>
        <p:blipFill>
          <a:blip r:embed="rId4"/>
          <a:stretch>
            <a:fillRect/>
          </a:stretch>
        </p:blipFill>
        <p:spPr>
          <a:xfrm>
            <a:off x="6279766" y="2009775"/>
            <a:ext cx="416458" cy="433070"/>
          </a:xfrm>
          <a:prstGeom prst="rect">
            <a:avLst/>
          </a:prstGeom>
        </p:spPr>
      </p:pic>
      <p:sp>
        <p:nvSpPr>
          <p:cNvPr id="1048802" name="标题"/>
          <p:cNvSpPr txBox="1"/>
          <p:nvPr>
            <p:custDataLst>
              <p:tags r:id="rId18"/>
            </p:custDataLst>
          </p:nvPr>
        </p:nvSpPr>
        <p:spPr>
          <a:xfrm>
            <a:off x="68269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八境台的管理与服务</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9" name="直接连接符 16"/>
          <p:cNvCxnSpPr/>
          <p:nvPr>
            <p:custDataLst>
              <p:tags r:id="rId19"/>
            </p:custDataLst>
          </p:nvPr>
        </p:nvCxnSpPr>
        <p:spPr>
          <a:xfrm flipH="1">
            <a:off x="68038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4" name="序号"/>
          <p:cNvSpPr txBox="1"/>
          <p:nvPr>
            <p:custDataLst>
              <p:tags r:id="rId20"/>
            </p:custDataLst>
          </p:nvPr>
        </p:nvSpPr>
        <p:spPr>
          <a:xfrm>
            <a:off x="62693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肆</a:t>
            </a:r>
            <a:endParaRPr lang="zh-CN" altLang="en-US" sz="2800" b="0">
              <a:solidFill>
                <a:schemeClr val="lt1"/>
              </a:solidFill>
              <a:effectLst/>
              <a:latin typeface="+mj-ea"/>
              <a:ea typeface="+mj-ea"/>
              <a:cs typeface="MiSans Normal" panose="00000500000000000000" charset="-122"/>
              <a:sym typeface="+mn-ea"/>
            </a:endParaRPr>
          </a:p>
        </p:txBody>
      </p:sp>
      <p:pic>
        <p:nvPicPr>
          <p:cNvPr id="2097223" name="图片 28" descr="0"/>
          <p:cNvPicPr>
            <a:picLocks noChangeAspect="1"/>
          </p:cNvPicPr>
          <p:nvPr>
            <p:custDataLst>
              <p:tags r:id="rId21"/>
            </p:custDataLst>
          </p:nvPr>
        </p:nvPicPr>
        <p:blipFill>
          <a:blip r:embed="rId4"/>
          <a:stretch>
            <a:fillRect/>
          </a:stretch>
        </p:blipFill>
        <p:spPr>
          <a:xfrm>
            <a:off x="8070466" y="2009775"/>
            <a:ext cx="416458" cy="433070"/>
          </a:xfrm>
          <a:prstGeom prst="rect">
            <a:avLst/>
          </a:prstGeom>
        </p:spPr>
      </p:pic>
      <p:sp>
        <p:nvSpPr>
          <p:cNvPr id="1048806" name="标题"/>
          <p:cNvSpPr txBox="1"/>
          <p:nvPr>
            <p:custDataLst>
              <p:tags r:id="rId22"/>
            </p:custDataLst>
          </p:nvPr>
        </p:nvSpPr>
        <p:spPr>
          <a:xfrm>
            <a:off x="86176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八境台的旅游资源</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1" name="直接连接符 31"/>
          <p:cNvCxnSpPr/>
          <p:nvPr>
            <p:custDataLst>
              <p:tags r:id="rId23"/>
            </p:custDataLst>
          </p:nvPr>
        </p:nvCxnSpPr>
        <p:spPr>
          <a:xfrm flipH="1">
            <a:off x="85945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24"/>
            </p:custDataLst>
          </p:nvPr>
        </p:nvSpPr>
        <p:spPr>
          <a:xfrm>
            <a:off x="80600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伍</a:t>
            </a:r>
            <a:endParaRPr lang="zh-CN" altLang="en-US" sz="2800" b="0">
              <a:solidFill>
                <a:schemeClr val="lt1"/>
              </a:solidFill>
              <a:effectLst/>
              <a:latin typeface="+mj-ea"/>
              <a:ea typeface="+mj-ea"/>
              <a:cs typeface="MiSans Normal" panose="00000500000000000000" charset="-122"/>
              <a:sym typeface="+mn-ea"/>
            </a:endParaRPr>
          </a:p>
        </p:txBody>
      </p:sp>
      <p:pic>
        <p:nvPicPr>
          <p:cNvPr id="2097225" name="图片 34" descr="0"/>
          <p:cNvPicPr>
            <a:picLocks noChangeAspect="1"/>
          </p:cNvPicPr>
          <p:nvPr>
            <p:custDataLst>
              <p:tags r:id="rId25"/>
            </p:custDataLst>
          </p:nvPr>
        </p:nvPicPr>
        <p:blipFill>
          <a:blip r:embed="rId4"/>
          <a:stretch>
            <a:fillRect/>
          </a:stretch>
        </p:blipFill>
        <p:spPr>
          <a:xfrm>
            <a:off x="9861166" y="2009775"/>
            <a:ext cx="416458" cy="433070"/>
          </a:xfrm>
          <a:prstGeom prst="rect">
            <a:avLst/>
          </a:prstGeom>
        </p:spPr>
      </p:pic>
      <p:sp>
        <p:nvSpPr>
          <p:cNvPr id="1048810" name="标题"/>
          <p:cNvSpPr txBox="1"/>
          <p:nvPr>
            <p:custDataLst>
              <p:tags r:id="rId26"/>
            </p:custDataLst>
          </p:nvPr>
        </p:nvSpPr>
        <p:spPr>
          <a:xfrm>
            <a:off x="104083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八境台的未来发展</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3" name="直接连接符 37"/>
          <p:cNvCxnSpPr/>
          <p:nvPr>
            <p:custDataLst>
              <p:tags r:id="rId27"/>
            </p:custDataLst>
          </p:nvPr>
        </p:nvCxnSpPr>
        <p:spPr>
          <a:xfrm flipH="1">
            <a:off x="103852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28"/>
            </p:custDataLst>
          </p:nvPr>
        </p:nvSpPr>
        <p:spPr>
          <a:xfrm>
            <a:off x="98507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陆</a:t>
            </a:r>
            <a:endParaRPr lang="zh-CN" altLang="en-US" sz="2800" b="0">
              <a:solidFill>
                <a:schemeClr val="lt1"/>
              </a:solidFill>
              <a:effectLst/>
              <a:latin typeface="+mj-ea"/>
              <a:ea typeface="+mj-ea"/>
              <a:cs typeface="MiSans Normal" panose="000005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2" name="文本占位符 1"/>
          <p:cNvSpPr>
            <a:spLocks noGrp="1"/>
          </p:cNvSpPr>
          <p:nvPr>
            <p:ph type="body" idx="4"/>
            <p:custDataLst>
              <p:tags r:id="rId2"/>
            </p:custDataLst>
          </p:nvPr>
        </p:nvSpPr>
        <p:spPr/>
        <p:txBody>
          <a:bodyPr>
            <a:normAutofit fontScale="91413" lnSpcReduction="20000"/>
          </a:bodyPr>
          <a:lstStyle/>
          <a:p>
            <a:r>
              <a:rPr lang="zh-CN" altLang="en-US"/>
              <a:t>壹</a:t>
            </a:r>
            <a:endParaRPr lang="zh-CN" altLang="en-US"/>
          </a:p>
        </p:txBody>
      </p:sp>
      <p:sp>
        <p:nvSpPr>
          <p:cNvPr id="1048844" name="标题 3"/>
          <p:cNvSpPr>
            <a:spLocks noGrp="1"/>
          </p:cNvSpPr>
          <p:nvPr>
            <p:ph type="title" idx="3"/>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8" name="文本占位符 1"/>
          <p:cNvSpPr>
            <a:spLocks noGrp="1"/>
          </p:cNvSpPr>
          <p:nvPr>
            <p:ph type="body" idx="4"/>
            <p:custDataLst>
              <p:tags r:id="rId2"/>
            </p:custDataLst>
          </p:nvPr>
        </p:nvSpPr>
        <p:spPr/>
        <p:txBody>
          <a:bodyPr>
            <a:normAutofit fontScale="91413" lnSpcReduction="20000"/>
          </a:bodyPr>
          <a:lstStyle/>
          <a:p>
            <a:r>
              <a:rPr lang="zh-CN" altLang="en-US"/>
              <a:t>贰</a:t>
            </a:r>
            <a:endParaRPr lang="zh-CN" altLang="en-US"/>
          </a:p>
        </p:txBody>
      </p:sp>
      <p:sp>
        <p:nvSpPr>
          <p:cNvPr id="1048880" name="标题 3"/>
          <p:cNvSpPr>
            <a:spLocks noGrp="1"/>
          </p:cNvSpPr>
          <p:nvPr>
            <p:ph type="title" idx="3"/>
            <p:custDataLst>
              <p:tags r:id="rId3"/>
            </p:custDataLst>
          </p:nvPr>
        </p:nvSpPr>
        <p:spPr/>
        <p:txBody>
          <a:bodyPr/>
          <a:lstStyle/>
          <a:p>
            <a:r>
              <a:rPr lang="zh-CN" altLang="en-US"/>
              <a:t>八境台的历史文化</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42" name="标题 1"/>
          <p:cNvSpPr>
            <a:spLocks noGrp="1"/>
          </p:cNvSpPr>
          <p:nvPr>
            <p:ph type="title" idx="2"/>
          </p:nvPr>
        </p:nvSpPr>
        <p:spPr/>
        <p:txBody>
          <a:bodyPr/>
          <a:lstStyle/>
          <a:p>
            <a:r>
              <a:rPr lang="zh-CN" altLang="en-US"/>
              <a:t>历史背景</a:t>
            </a:r>
            <a:endParaRPr lang="zh-CN" altLang="en-US"/>
          </a:p>
        </p:txBody>
      </p:sp>
      <p:sp>
        <p:nvSpPr>
          <p:cNvPr id="104894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4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4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5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5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5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5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5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896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八境台曾是赣州府的治所，见证了赣州的历史变迁。</a:t>
            </a:r>
            <a:endParaRPr lang="zh-CN" altLang="en-US" sz="2400">
              <a:latin typeface="+mn-ea"/>
              <a:ea typeface="+mn-ea"/>
            </a:endParaRPr>
          </a:p>
        </p:txBody>
      </p:sp>
      <p:sp>
        <p:nvSpPr>
          <p:cNvPr id="104896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八境台是赣州城市发展的重要里程碑，具有重要的历史意义。</a:t>
            </a:r>
            <a:endParaRPr lang="zh-CN" altLang="en-US" sz="2400">
              <a:latin typeface="+mn-ea"/>
              <a:ea typeface="+mn-ea"/>
            </a:endParaRPr>
          </a:p>
        </p:txBody>
      </p:sp>
      <p:sp>
        <p:nvSpPr>
          <p:cNvPr id="104896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八境台建于北宋时期，是赣州著名的古迹之一。</a:t>
            </a:r>
            <a:endParaRPr lang="zh-CN" altLang="en-US" sz="2400">
              <a:latin typeface="+mn-ea"/>
              <a:ea typeface="+mn-ea"/>
            </a:endParaRPr>
          </a:p>
        </p:txBody>
      </p:sp>
      <p:sp>
        <p:nvSpPr>
          <p:cNvPr id="104896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八境台是赣州八景之一，具有丰富的历史和文化内涵。</a:t>
            </a:r>
            <a:endParaRPr lang="zh-CN" altLang="en-US" sz="2400">
              <a:latin typeface="+mn-ea"/>
              <a:ea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00" name="标题 1"/>
          <p:cNvSpPr>
            <a:spLocks noGrp="1"/>
          </p:cNvSpPr>
          <p:nvPr>
            <p:ph type="title" idx="2"/>
          </p:nvPr>
        </p:nvSpPr>
        <p:spPr/>
        <p:txBody>
          <a:bodyPr/>
          <a:lstStyle/>
          <a:p>
            <a:r>
              <a:rPr lang="zh-CN" altLang="en-US"/>
              <a:t>文化传承</a:t>
            </a:r>
            <a:endParaRPr lang="zh-CN" altLang="en-US"/>
          </a:p>
        </p:txBody>
      </p:sp>
      <p:sp>
        <p:nvSpPr>
          <p:cNvPr id="104900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0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八境台也是江西的文化艺术中心，有许多传统表演和民间艺术，如赣剧、采茶戏等，吸引了众多游客前来观赏。</a:t>
            </a:r>
            <a:endParaRPr lang="en-US" altLang="zh-CN">
              <a:solidFill>
                <a:schemeClr val="dk1">
                  <a:lumMod val="80000"/>
                  <a:lumOff val="20000"/>
                </a:schemeClr>
              </a:solidFill>
              <a:latin typeface="+mn-ea"/>
              <a:sym typeface="+mn-ea"/>
            </a:endParaRPr>
          </a:p>
        </p:txBody>
      </p:sp>
      <p:sp>
        <p:nvSpPr>
          <p:cNvPr id="104901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1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八境台是江西的文化名胜之一，具有悠久的历史和丰富的文化内涵。</a:t>
            </a:r>
            <a:endParaRPr lang="zh-CN" altLang="en-US" sz="1600">
              <a:solidFill>
                <a:schemeClr val="dk1">
                  <a:lumMod val="80000"/>
                  <a:lumOff val="20000"/>
                </a:schemeClr>
              </a:solidFill>
              <a:latin typeface="+mn-ea"/>
              <a:sym typeface="+mn-ea"/>
            </a:endParaRPr>
          </a:p>
        </p:txBody>
      </p:sp>
      <p:sp>
        <p:nvSpPr>
          <p:cNvPr id="104901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八境台景区内有许多古迹和文化遗产，如古建筑、石刻、碑文等，反映了当地的历史和文化。</a:t>
            </a:r>
            <a:endParaRPr lang="zh-CN" altLang="en-US">
              <a:solidFill>
                <a:schemeClr val="dk1">
                  <a:lumMod val="80000"/>
                  <a:lumOff val="20000"/>
                </a:schemeClr>
              </a:solidFill>
              <a:latin typeface="+mn-ea"/>
              <a:sym typeface="+mn-ea"/>
            </a:endParaRPr>
          </a:p>
        </p:txBody>
      </p:sp>
      <p:sp>
        <p:nvSpPr>
          <p:cNvPr id="104902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2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03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八境台景区还注重文化传承和保护，通过各种方式向游客展示和传播当地的文化遗产和艺术瑰宝。</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66" name="标题 1"/>
          <p:cNvSpPr>
            <a:spLocks noGrp="1"/>
          </p:cNvSpPr>
          <p:nvPr>
            <p:ph type="title" idx="2"/>
          </p:nvPr>
        </p:nvSpPr>
        <p:spPr/>
        <p:txBody>
          <a:bodyPr/>
          <a:lstStyle/>
          <a:p>
            <a:r>
              <a:rPr lang="zh-CN" altLang="en-US"/>
              <a:t>重要历史事件</a:t>
            </a:r>
            <a:endParaRPr lang="zh-CN" altLang="en-US"/>
          </a:p>
        </p:txBody>
      </p:sp>
      <p:sp>
        <p:nvSpPr>
          <p:cNvPr id="104906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7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7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7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8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8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8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八境台在清代的重建：重修后成为赣州古城的标志性建筑</a:t>
            </a:r>
            <a:endParaRPr lang="zh-CN" altLang="en-US" sz="2400">
              <a:latin typeface="+mn-ea"/>
              <a:ea typeface="+mn-ea"/>
            </a:endParaRPr>
          </a:p>
        </p:txBody>
      </p:sp>
      <p:sp>
        <p:nvSpPr>
          <p:cNvPr id="104908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八境台在现代的保护：列为江西省文物保护单位，并进行修缮和维护</a:t>
            </a:r>
            <a:endParaRPr lang="zh-CN" altLang="en-US" sz="2400">
              <a:latin typeface="+mn-ea"/>
              <a:ea typeface="+mn-ea"/>
            </a:endParaRPr>
          </a:p>
        </p:txBody>
      </p:sp>
      <p:sp>
        <p:nvSpPr>
          <p:cNvPr id="104908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八境台的始建时间：公元1060年</a:t>
            </a:r>
            <a:endParaRPr lang="zh-CN" altLang="en-US" sz="2400">
              <a:latin typeface="+mn-ea"/>
              <a:ea typeface="+mn-ea"/>
            </a:endParaRPr>
          </a:p>
        </p:txBody>
      </p:sp>
      <p:sp>
        <p:nvSpPr>
          <p:cNvPr id="104909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八境台在宋代的兴盛：成为文人墨客的游览胜地</a:t>
            </a:r>
            <a:endParaRPr lang="zh-CN" altLang="en-US" sz="24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24" name="标题 1"/>
          <p:cNvSpPr>
            <a:spLocks noGrp="1"/>
          </p:cNvSpPr>
          <p:nvPr>
            <p:ph type="title" idx="2"/>
          </p:nvPr>
        </p:nvSpPr>
        <p:spPr/>
        <p:txBody>
          <a:bodyPr/>
          <a:lstStyle/>
          <a:p>
            <a:r>
              <a:rPr lang="zh-CN" altLang="en-US"/>
              <a:t>文化价值</a:t>
            </a:r>
            <a:endParaRPr lang="zh-CN" altLang="en-US"/>
          </a:p>
        </p:txBody>
      </p:sp>
      <p:sp>
        <p:nvSpPr>
          <p:cNvPr id="104912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历史意义：八境台是赣州历史的见证，具有重要纪念意义</a:t>
            </a:r>
            <a:endParaRPr lang="zh-CN" altLang="en-US" sz="1200" spc="150">
              <a:solidFill>
                <a:schemeClr val="tx1">
                  <a:lumMod val="65000"/>
                  <a:lumOff val="35000"/>
                </a:schemeClr>
              </a:solidFill>
              <a:latin typeface="+mn-ea"/>
              <a:sym typeface="+mn-ea"/>
            </a:endParaRPr>
          </a:p>
        </p:txBody>
      </p:sp>
      <p:sp>
        <p:nvSpPr>
          <p:cNvPr id="104912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建筑风格：融合了宋、明、清等不同时期的建筑风格，具有较高的艺术价值</a:t>
            </a:r>
            <a:endParaRPr lang="zh-CN" altLang="en-US" sz="1200" spc="150">
              <a:solidFill>
                <a:schemeClr val="tx1">
                  <a:lumMod val="65000"/>
                  <a:lumOff val="35000"/>
                </a:schemeClr>
              </a:solidFill>
              <a:latin typeface="+mn-ea"/>
              <a:sym typeface="+mn-ea"/>
            </a:endParaRPr>
          </a:p>
        </p:txBody>
      </p:sp>
      <p:sp>
        <p:nvSpPr>
          <p:cNvPr id="104913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文化传承：八境台景区承载了赣南地区的传统文化和历史记忆，是传承和弘扬文化的重要载体</a:t>
            </a:r>
            <a:endParaRPr lang="zh-CN" altLang="en-US" sz="1200" spc="150">
              <a:solidFill>
                <a:schemeClr val="tx1">
                  <a:lumMod val="65000"/>
                  <a:lumOff val="35000"/>
                </a:schemeClr>
              </a:solidFill>
              <a:latin typeface="+mn-ea"/>
              <a:sym typeface="+mn-ea"/>
            </a:endParaRPr>
          </a:p>
        </p:txBody>
      </p:sp>
      <p:sp>
        <p:nvSpPr>
          <p:cNvPr id="104913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旅游价值：八境台景区因其独特的自然景观和丰富的文化内涵吸引了大量游客前来游览，对当地经济发展起到了推动作用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66" name="文本占位符 1"/>
          <p:cNvSpPr>
            <a:spLocks noGrp="1"/>
          </p:cNvSpPr>
          <p:nvPr>
            <p:ph type="body" idx="4"/>
            <p:custDataLst>
              <p:tags r:id="rId2"/>
            </p:custDataLst>
          </p:nvPr>
        </p:nvSpPr>
        <p:spPr/>
        <p:txBody>
          <a:bodyPr>
            <a:normAutofit fontScale="91413" lnSpcReduction="20000"/>
          </a:bodyPr>
          <a:lstStyle/>
          <a:p>
            <a:r>
              <a:rPr lang="zh-CN" altLang="en-US"/>
              <a:t>叁</a:t>
            </a:r>
            <a:endParaRPr lang="zh-CN" altLang="en-US"/>
          </a:p>
        </p:txBody>
      </p:sp>
      <p:sp>
        <p:nvSpPr>
          <p:cNvPr id="1049168" name="标题 3"/>
          <p:cNvSpPr>
            <a:spLocks noGrp="1"/>
          </p:cNvSpPr>
          <p:nvPr>
            <p:ph type="title" idx="3"/>
            <p:custDataLst>
              <p:tags r:id="rId3"/>
            </p:custDataLst>
          </p:nvPr>
        </p:nvSpPr>
        <p:spPr/>
        <p:txBody>
          <a:bodyPr/>
          <a:lstStyle/>
          <a:p>
            <a:r>
              <a:rPr lang="zh-CN" altLang="en-US"/>
              <a:t>八境台的地理环境</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30" name="标题 1"/>
          <p:cNvSpPr>
            <a:spLocks noGrp="1"/>
          </p:cNvSpPr>
          <p:nvPr>
            <p:ph type="title" idx="2"/>
          </p:nvPr>
        </p:nvSpPr>
        <p:spPr/>
        <p:txBody>
          <a:bodyPr/>
          <a:lstStyle/>
          <a:p>
            <a:r>
              <a:rPr lang="zh-CN" altLang="en-US"/>
              <a:t>地理位置</a:t>
            </a:r>
            <a:endParaRPr lang="zh-CN" altLang="en-US"/>
          </a:p>
        </p:txBody>
      </p:sp>
      <p:sp>
        <p:nvSpPr>
          <p:cNvPr id="104923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位于江西省赣州市章贡区</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距离赣州市中心约2公里</a:t>
            </a:r>
            <a:endParaRPr sz="2000" err="1">
              <a:solidFill>
                <a:schemeClr val="tx1">
                  <a:lumMod val="75000"/>
                  <a:lumOff val="25000"/>
                </a:schemeClr>
              </a:solidFill>
              <a:latin typeface="+mn-ea"/>
              <a:ea typeface="+mn-ea"/>
              <a:cs typeface="+mn-ea"/>
              <a:sym typeface="+mn-lt"/>
            </a:endParaRPr>
          </a:p>
        </p:txBody>
      </p:sp>
      <p:sp>
        <p:nvSpPr>
          <p:cNvPr id="104925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5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交通便捷，可乘坐公交或自驾前往</a:t>
            </a:r>
            <a:endParaRPr sz="2000" err="1">
              <a:solidFill>
                <a:schemeClr val="tx1">
                  <a:lumMod val="75000"/>
                  <a:lumOff val="25000"/>
                </a:schemeClr>
              </a:solidFill>
              <a:latin typeface="+mn-ea"/>
              <a:ea typeface="+mn-ea"/>
              <a:cs typeface="+mn-ea"/>
              <a:sym typeface="+mn-lt"/>
            </a:endParaRPr>
          </a:p>
        </p:txBody>
      </p:sp>
      <p:sp>
        <p:nvSpPr>
          <p:cNvPr id="10492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赣江与章江交汇处</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4" name="标题 1"/>
          <p:cNvSpPr>
            <a:spLocks noGrp="1"/>
          </p:cNvSpPr>
          <p:nvPr>
            <p:ph type="title" idx="2"/>
          </p:nvPr>
        </p:nvSpPr>
        <p:spPr/>
        <p:txBody>
          <a:bodyPr/>
          <a:lstStyle/>
          <a:p>
            <a:r>
              <a:rPr lang="zh-CN" altLang="en-US"/>
              <a:t>自然景观</a:t>
            </a:r>
            <a:endParaRPr lang="zh-CN" altLang="en-US"/>
          </a:p>
        </p:txBody>
      </p:sp>
      <p:sp>
        <p:nvSpPr>
          <p:cNvPr id="104930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0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地理位置：位于江西省赣州市章贡区</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1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1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地形地貌：低山丘陵，山峰起伏，最高峰为齐云峰</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1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2" name="TextBox 2"/>
          <p:cNvSpPr txBox="1"/>
          <p:nvPr>
            <p:custDataLst>
              <p:tags r:id="rId10"/>
            </p:custDataLst>
          </p:nvPr>
        </p:nvSpPr>
        <p:spPr>
          <a:xfrm>
            <a:off x="635608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气候条件：亚热带季风气候，四季分明，雨量充沛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2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328" name="TextBox 2"/>
          <p:cNvSpPr txBox="1"/>
          <p:nvPr>
            <p:custDataLst>
              <p:tags r:id="rId13"/>
            </p:custDataLst>
          </p:nvPr>
        </p:nvSpPr>
        <p:spPr>
          <a:xfrm>
            <a:off x="914446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植被覆盖：丰富的植物资源，包括各种树木、花草等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62" name="标题 1"/>
          <p:cNvSpPr>
            <a:spLocks noGrp="1"/>
          </p:cNvSpPr>
          <p:nvPr>
            <p:ph type="title" idx="2"/>
          </p:nvPr>
        </p:nvSpPr>
        <p:spPr/>
        <p:txBody>
          <a:bodyPr/>
          <a:lstStyle/>
          <a:p>
            <a:r>
              <a:rPr lang="zh-CN" altLang="en-US"/>
              <a:t>人文景观</a:t>
            </a:r>
            <a:endParaRPr lang="zh-CN" altLang="en-US"/>
          </a:p>
        </p:txBody>
      </p:sp>
      <p:sp>
        <p:nvSpPr>
          <p:cNvPr id="104936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6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6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地理位置：位于江西省赣州市章贡区</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7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历史沿革：北宋时期始建，历代修葺</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37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37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建筑特色：融合了宋、明、清等不同时期的建筑风格</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38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文化内涵：具有丰富的历史、文化、艺术价值</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20" name="标题 1"/>
          <p:cNvSpPr>
            <a:spLocks noGrp="1"/>
          </p:cNvSpPr>
          <p:nvPr>
            <p:ph type="title" idx="2"/>
          </p:nvPr>
        </p:nvSpPr>
        <p:spPr/>
        <p:txBody>
          <a:bodyPr/>
          <a:lstStyle/>
          <a:p>
            <a:r>
              <a:rPr lang="zh-CN" altLang="en-US"/>
              <a:t>周边景点</a:t>
            </a:r>
            <a:endParaRPr lang="zh-CN" altLang="en-US"/>
          </a:p>
        </p:txBody>
      </p:sp>
      <p:sp>
        <p:nvSpPr>
          <p:cNvPr id="104942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2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赣州动物园</a:t>
            </a:r>
            <a:endParaRPr lang="en-US" altLang="zh-CN">
              <a:solidFill>
                <a:schemeClr val="dk1">
                  <a:lumMod val="80000"/>
                  <a:lumOff val="20000"/>
                </a:schemeClr>
              </a:solidFill>
              <a:latin typeface="+mn-ea"/>
              <a:sym typeface="+mn-ea"/>
            </a:endParaRPr>
          </a:p>
        </p:txBody>
      </p:sp>
      <p:sp>
        <p:nvSpPr>
          <p:cNvPr id="104943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3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赣州博物馆</a:t>
            </a:r>
            <a:endParaRPr lang="zh-CN" altLang="en-US">
              <a:solidFill>
                <a:schemeClr val="dk1">
                  <a:lumMod val="80000"/>
                  <a:lumOff val="20000"/>
                </a:schemeClr>
              </a:solidFill>
              <a:latin typeface="+mn-ea"/>
              <a:sym typeface="+mn-ea"/>
            </a:endParaRPr>
          </a:p>
        </p:txBody>
      </p:sp>
      <p:sp>
        <p:nvSpPr>
          <p:cNvPr id="104943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赣州老城区</a:t>
            </a:r>
            <a:endParaRPr lang="zh-CN" altLang="en-US">
              <a:solidFill>
                <a:schemeClr val="dk1">
                  <a:lumMod val="80000"/>
                  <a:lumOff val="20000"/>
                </a:schemeClr>
              </a:solidFill>
              <a:latin typeface="+mn-ea"/>
              <a:sym typeface="+mn-ea"/>
            </a:endParaRPr>
          </a:p>
        </p:txBody>
      </p:sp>
      <p:sp>
        <p:nvSpPr>
          <p:cNvPr id="104944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4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45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赣州植物园</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86" name="文本占位符 1"/>
          <p:cNvSpPr>
            <a:spLocks noGrp="1"/>
          </p:cNvSpPr>
          <p:nvPr>
            <p:ph type="body" idx="4"/>
            <p:custDataLst>
              <p:tags r:id="rId2"/>
            </p:custDataLst>
          </p:nvPr>
        </p:nvSpPr>
        <p:spPr/>
        <p:txBody>
          <a:bodyPr>
            <a:normAutofit fontScale="91413" lnSpcReduction="20000"/>
          </a:bodyPr>
          <a:lstStyle/>
          <a:p>
            <a:r>
              <a:rPr lang="zh-CN" altLang="en-US"/>
              <a:t>肆</a:t>
            </a:r>
            <a:endParaRPr lang="zh-CN" altLang="en-US"/>
          </a:p>
        </p:txBody>
      </p:sp>
      <p:sp>
        <p:nvSpPr>
          <p:cNvPr id="1049488" name="标题 3"/>
          <p:cNvSpPr>
            <a:spLocks noGrp="1"/>
          </p:cNvSpPr>
          <p:nvPr>
            <p:ph type="title" idx="3"/>
            <p:custDataLst>
              <p:tags r:id="rId3"/>
            </p:custDataLst>
          </p:nvPr>
        </p:nvSpPr>
        <p:spPr/>
        <p:txBody>
          <a:bodyPr/>
          <a:lstStyle/>
          <a:p>
            <a:r>
              <a:rPr lang="zh-CN" altLang="en-US"/>
              <a:t>八境台的管理与服务</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https://d.book118.com/697051135106006045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壹"/>
  <p:tag name="KSO_WM_UNIT_TYPE" val="e"/>
  <p:tag name="KSO_WM_UNIT_VALUE" val="6"/>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1.xml><?xml version="1.0" encoding="utf-8"?>
<p:tagLst xmlns:p="http://schemas.openxmlformats.org/presentationml/2006/main">
  <p:tag name="KSO_WM_BEAUTIFY_FLAG" val="#wm#"/>
  <p:tag name="KSO_WM_SLIDE_CONTENT_AREA" val="{&quot;left&quot;:&quot;569.55&quot;,&quot;top&quot;:&quot;26.45&quot;,&quot;width&quot;:&quot;319.6&quot;,&quot;height&quot;:&quot;483.15&quot;}"/>
  <p:tag name="KSO_WM_SLIDE_ID" val="custom20230302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2"/>
  <p:tag name="KSO_WM_UNIT_INDEX" val="1_1_2"/>
  <p:tag name="KSO_WM_UNIT_LAYERLEVEL" val="1_1_1"/>
  <p:tag name="KSO_WM_UNIT_PRESET_TEXT" val="壹"/>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2"/>
  <p:tag name="KSO_WM_UNIT_INDEX" val="1_2_2"/>
  <p:tag name="KSO_WM_UNIT_LAYERLEVEL" val="1_1_1"/>
  <p:tag name="KSO_WM_UNIT_PRESET_TEXT" val="贰"/>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2"/>
  <p:tag name="KSO_WM_UNIT_INDEX" val="1_3_2"/>
  <p:tag name="KSO_WM_UNIT_LAYERLEVEL" val="1_1_1"/>
  <p:tag name="KSO_WM_UNIT_PRESET_TEXT" val="叁"/>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2"/>
  <p:tag name="KSO_WM_UNIT_INDEX" val="1_4_2"/>
  <p:tag name="KSO_WM_UNIT_LAYERLEVEL" val="1_1_1"/>
  <p:tag name="KSO_WM_UNIT_PRESET_TEXT" val="肆"/>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3"/>
  <p:tag name="KSO_WM_UNIT_INDEX" val="1_5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2"/>
  <p:tag name="KSO_WM_UNIT_INDEX" val="1_5_2"/>
  <p:tag name="KSO_WM_UNIT_LAYERLEVEL" val="1_1_1"/>
  <p:tag name="KSO_WM_UNIT_PRESET_TEXT" val="伍"/>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1"/>
  <p:tag name="KSO_WM_UNIT_INDEX" val="1_6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3"/>
  <p:tag name="KSO_WM_UNIT_INDEX" val="1_6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2"/>
  <p:tag name="KSO_WM_UNIT_INDEX" val="1_6_2"/>
  <p:tag name="KSO_WM_UNIT_LAYERLEVEL" val="1_1_1"/>
  <p:tag name="KSO_WM_UNIT_PRESET_TEXT" val="陆"/>
  <p:tag name="KSO_WM_UNIT_SUBTYPE" val="d"/>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302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壹"/>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贰"/>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叁"/>
  <p:tag name="KSO_WM_UNIT_TYPE" val="e"/>
  <p:tag name="KSO_WM_UNIT_VALUE" val="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肆"/>
  <p:tag name="KSO_WM_UNIT_TYPE" val="e"/>
  <p:tag name="KSO_WM_UNIT_VALUE" val="6"/>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3.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2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7">
      <a:dk1>
        <a:srgbClr val="000000"/>
      </a:dk1>
      <a:lt1>
        <a:srgbClr val="FFFFFF"/>
      </a:lt1>
      <a:dk2>
        <a:srgbClr val="25404B"/>
      </a:dk2>
      <a:lt2>
        <a:srgbClr val="F2F2F2"/>
      </a:lt2>
      <a:accent1>
        <a:srgbClr val="183B47"/>
      </a:accent1>
      <a:accent2>
        <a:srgbClr val="465E6C"/>
      </a:accent2>
      <a:accent3>
        <a:srgbClr val="647684"/>
      </a:accent3>
      <a:accent4>
        <a:srgbClr val="B49964"/>
      </a:accent4>
      <a:accent5>
        <a:srgbClr val="8B5C47"/>
      </a:accent5>
      <a:accent6>
        <a:srgbClr val="703434"/>
      </a:accent6>
      <a:hlink>
        <a:srgbClr val="FF0000"/>
      </a:hlink>
      <a:folHlink>
        <a:srgbClr val="00B0F0"/>
      </a:folHlink>
    </a:clrScheme>
    <a:fontScheme name="自定义 2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汉仪书宋二简</vt:lpstr>
      <vt:lpstr>MiSans Normal</vt:lpstr>
      <vt:lpstr>MiSans</vt:lpstr>
      <vt:lpstr>Wingdings</vt:lpstr>
      <vt:lpstr>Calibri Light</vt:lpstr>
      <vt:lpstr>思源宋体 CN Heavy</vt:lpstr>
      <vt:lpstr>微软雅黑</vt:lpstr>
      <vt:lpstr>宋体</vt:lpstr>
      <vt:lpstr>Office Theme</vt:lpstr>
      <vt:lpstr>江西八境台景区</vt:lpstr>
      <vt:lpstr>目录</vt:lpstr>
      <vt:lpstr>添加章节标题</vt:lpstr>
      <vt:lpstr>八境台的历史文化</vt:lpstr>
      <vt:lpstr>历史背景</vt:lpstr>
      <vt:lpstr>文化传承</vt:lpstr>
      <vt:lpstr>重要历史事件</vt:lpstr>
      <vt:lpstr>文化价值</vt:lpstr>
      <vt:lpstr>八境台的地理环境</vt:lpstr>
      <vt:lpstr>地理位置</vt:lpstr>
      <vt:lpstr>自然景观</vt:lpstr>
      <vt:lpstr>人文景观</vt:lpstr>
      <vt:lpstr>周边景点</vt:lpstr>
      <vt:lpstr>八境台的管理与服务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2024-09-20T08:10:34.642</cp:lastPrinted>
  <dcterms:created xsi:type="dcterms:W3CDTF">2024-09-20T00:10:34Z</dcterms:created>
  <dcterms:modified xsi:type="dcterms:W3CDTF">2024-09-20T00:10:37Z</dcterms:modified>
</cp:coreProperties>
</file>