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B7B65-9459-4A2F-BC74-28D680D99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CEE56-D619-4F33-95F4-568A2B9AA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CCD1F-1C18-45BE-9C0C-221EF1778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E045BA-2CF8-4C84-90F3-BC7C53580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25EDFC-0997-405F-BC10-DAC7FB321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60CE13-80D8-49DB-A57C-9F22836C0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8286A1-8658-45EF-A887-646C26D1D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2423CD-2207-4C17-88D6-F63847D90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40CA21-1B1F-46EB-B219-7C3E58CD5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C13B4-55E7-4688-9BE6-89549A9FE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6F2F4-9500-46BC-9256-6B01332EA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52020134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学校食堂卫生检查制度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180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学校食堂卫生检查制度概述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卫生检查制度的主要内容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卫生检查制度的实施与监督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卫生检查制度的改进与完善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学校食堂作为学生日常就餐的主要场所，其卫生状况直接关系到学生的身体健康和生命安全。近年来，学校食堂卫生问题频发，引起了社会广泛关注。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为了保障学生的饮食安全，学校需要建立一套完善的食堂卫生检查制度，确保食堂的卫生状况符合相关标准和规定。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保障学生身体健康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通过定期对学校食堂进行卫生检查，可以及时发现和纠正卫生问题，降低学生因饮食不洁而患病的概率。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提高食堂管理水平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通过实施卫生检查制度，可以促使食堂管理者更加重视卫生管理，提高食堂的整体管理水平。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维护学校声誉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良好的食堂卫生状况有助于提高学校的声誉，增强学生对学校的信任感和归属感。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学校食堂卫生检查制度概述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通过定期的卫生检查，及时发现并纠正食堂在食品加工、储存、烹饪等方面的卫生问题，确保食品的安全性。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保障食品安全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良好的卫生条件可以有效降低食物中毒、食源性疾病等的发生率，保护师生的健康。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预防疾病传播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卫生检查制度可以促进食堂管理者对食堂卫生的重视，提升食堂的管理水平。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提高食堂管理水平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卫生检查制度的重要性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地方性法规和规章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各地根据实际情况制定相关法规和规章，进一步细化了学校食堂卫生管理的具体标准。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《中华人民共和国食品安全法》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作为国家层面的法律，规定了食品安全的基本要求和相关部门的监管职责。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《学校食品安全与营养健康管理规定》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针对学校食堂的专门规定，对食堂的卫生管理提出了具体要求。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卫生检查制度的法律依据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https://d.book118.com/697052020134006053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2024-09-27T15:59:58.978</cp:lastPrinted>
  <dcterms:created xsi:type="dcterms:W3CDTF">2024-09-27T07:59:58Z</dcterms:created>
  <dcterms:modified xsi:type="dcterms:W3CDTF">2024-09-27T08:00:01Z</dcterms:modified>
</cp:coreProperties>
</file>