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729ED-B134-473E-B5B4-A96FCB041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1D9BE-546B-4D1F-979B-8B4208ADD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C59E3-26E5-40AA-A65E-19B8F0319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C23F5-2955-4123-BB4C-A0BF1579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31AC5-3C1F-48BC-B454-F79AF3B07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DA07B2-06C4-4399-8FE6-0A734EF94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2DF2E6-E9F3-4B15-8C6A-D673EBF71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807E8-BA79-4F7D-859F-75298833D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0933E-5F54-4B56-9016-88346BB35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83BB7-9BF8-4D9B-8CF8-9A20EAB83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90720-FCE3-4946-9ACB-696EF919C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52116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《如何写好开头》ppt课件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开头的常见类型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如何写出好的开头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开头写作的注意事项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开头写作的练习与提高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开头的重要性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好的开头能够迅速抓住读者的注意力，使他们对后续内容产生兴趣。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开头可以使用引人入胜的故事、疑问、引用等手法，激发读者的好奇心和求知欲。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开头要避免平淡无奇或过于冗长，以免让读者失去阅读的兴趣。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吸引读者注意力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开头可以通过语言风格、情感色彩等方式，为全文定下基调。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开头要与全文内容协调一致，使读者能够感受到文章的整体氛围和情感。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开头要避免过于突兀或与全文内容脱节，以免影响读者的阅读体验。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奠定全文基调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开头应该简明扼要地介绍文章的主题或观点，帮助读者快速了解文章的核心内容。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开头可以通过提出论点、阐述背景等方式，为后续内容的展开做好铺垫。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开头要避免过于晦涩或难以理解，以免让读者产生困惑或失去阅读信心。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引导读者进入主题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开头的常见类型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开门见山，直截了当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直接陈述型开头是常见的写作开头方式之一，它通过直接提出主题或观点，迅速引导读者进入文章的核心内容。这种开头方式简洁明了，能够迅速吸引读者的注意力。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直接陈述型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13" r="234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引发思考，激发兴趣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提问型开头通过提出一个问题来引导读者进入文章的主题。这种方式能够引发读者的思考，激发他们的好奇心和探究欲望，从而让他们更深入地阅读文章。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权威性，说服力强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引用名言型开头是指在文章开头引用名人名言或者权威观点，以增强文章的说服力和权威性。这种方式能够让读者对文章的主题产生信任感，提高文章的可信度。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引用名言型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引人入胜，情感共鸣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故事型开头通过讲述一个与主题相关的故事来引导读者进入文章。这种方式能够吸引读者的注意力，引发他们的情感共鸣，让他们更容易接受文章的观点或信息。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排比型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气势磅礴，增强语势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排比型开头是指通过使用排比句来开头，这种方式能够增强文章的气势和语势，让文章更具震撼力和感染力，从而更好地吸引读者的注意力。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https://d.book118.com/697052116051006040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2024-09-12T16:10:58.364</cp:lastPrinted>
  <dcterms:created xsi:type="dcterms:W3CDTF">2024-09-12T08:10:58Z</dcterms:created>
  <dcterms:modified xsi:type="dcterms:W3CDTF">2024-09-12T08:11:00Z</dcterms:modified>
</cp:coreProperties>
</file>