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63ACF-A5DC-49CE-8DF2-47E2D655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71934-E539-4B6A-ADF2-937B96BB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0D6C6-A927-438B-A4D4-51E92E89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6E9EB-110F-442B-9DFC-B52883019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D3C9B-E08C-491A-A37A-C47A3E26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9D495-9102-4025-B611-8A1732455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E5891-6E23-4A27-A557-898224CA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AE6B5-8CA1-4CB2-84DF-1FE9963C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A21A7-B237-4523-B6F9-7DE0C305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A2F24-E834-40FC-AE96-2A6B441E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D21C1-D376-45F7-A6C1-C01A52ED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400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化疗药外渗的护理PPT\n## 1.化疗药外渗的基本概念及原因\n### 1.1化疗药外渗的定义及分类\n### 1.2化疗药外渗的原因分析\n### 1.3化疗药外渗的危害及影响\n## 2.化疗药外渗的预防措施\n### 2.1化疗药的规范使用及储存\n### 2.2静脉输液工具的选择及使用\n### 2.3患者教育及自我防护\n## 3.化疗药外渗的观察与评估\n### 3.1化疗药外渗的早期症状观察\n### 3.2化疗药外渗的评估方法\n### 3.3化疗药外渗的分级与处理\n## 4.化疗药外渗的处理措施\n### 4.1化疗药外渗的紧急处理流程\n### 4.2化疗药外渗的局部护理方法\n### 4.3化疗药外渗的全身治疗与药物治疗\n## 5.化疗药外渗的护理案例分析\n### 5.1化疗药外渗的典型案例介绍\n### 5.2化疗药外渗的护理干预措施\n### 5.3化疗药外渗的护理效果评价\n## 6.化疗药外渗的护理管理策略\n### 6.1化疗药外渗的护理风险管理\n### 6.2化疗药外渗的护理培训与教育\n### 6.3化疗药外渗的护理质量监控与持续改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化疗药外渗的护理PPT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化疗药外渗的基本概念及原因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化疗药外渗的定义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化疗药物通过血管壁渗出至周围组织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导致组织损伤和炎症反应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化疗药外渗的分类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非炎症性外渗：药物外渗后无炎症反应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炎症性外渗：药物外渗后引发局部炎症反应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坏死性外渗：药物外渗导致组织坏死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化疗药外渗的定义及分类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化疗药物的浓度和刺激性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药物的pH值和渗透压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患者的血管条件   -患者的年龄和身体状况
  -患者的配合程度</a:t>
                </a:r>
                <a:endParaRPr/>
              </a:p>
            </p:txBody>
          </p:sp>
          <p:pic>
            <p:nvPicPr>
              <p:cNvPr id="2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护士的穿刺技术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输液工具的选择和使用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输液过程中的观察和护理</a:t>
                </a:r>
                <a:endParaRPr/>
              </a:p>
            </p:txBody>
          </p:sp>
          <p:pic>
            <p:nvPicPr>
              <p:cNvPr id="2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化疗药外渗的原因分析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化疗药外渗的危害及影响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局部组织损伤和炎症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延长治疗周期和影响生活质量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对治疗的影响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降低化疗药物的疗效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增加治疗费用和医疗资源消耗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引发医疗纠纷和法律责任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化疗药外渗的预防措施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化疗药的规范使用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按照医嘱正确使用化疗药物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控制药物的浓度和输注速度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合理安排输液顺序和时间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化疗药的储存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储存于阴凉干燥处，避免阳光直射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严格按照规定进行药物调配和稀释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注意药物的保质期和失效期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化疗药的规范使用及储存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静脉输液工具的选择及使用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静脉输液工具的选择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根据患者情况选择合适的静脉输液工具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优先使用留置针和CVC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避免使用易导致外渗的输液工具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静脉输液工具的使用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严格遵循操作规程进行输液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观察输液过程，及时发现异常情况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定期更换输液工具，减少外渗风险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endParaRPr/>
              </a:p>
            </p:txBody>
          </p:sp>
          <p:sp>
            <p:nvSpPr>
              <p:cNvPr id="3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向患者讲解化疗药外渗的危害和预防措施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指导患者配合护理工作，提高自我防护意识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鼓励患者及时发现并报告外渗症状</a:t>
                </a:r>
                <a:endParaRPr/>
              </a:p>
            </p:txBody>
          </p:sp>
          <p:sp>
            <p:nvSpPr>
              <p:cNvPr id="3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自我防护</a:t>
                </a:r>
                <a:endParaRPr/>
              </a:p>
            </p:txBody>
          </p:sp>
          <p:sp>
            <p:nvSpPr>
              <p:cNvPr id="3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穿着合适的衣物，避免局部受压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注意手部保暖，避免血管收缩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合理安排活动和休息，保持血管通畅</a:t>
                </a:r>
                <a:endParaRPr/>
              </a:p>
            </p:txBody>
          </p:sp>
          <p:sp>
            <p:nvSpPr>
              <p:cNvPr id="3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患者教育及自我防护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化疗药外渗的观察与评估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化疗药外渗的早期症状观察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观察患者的局部反应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注意红肿、疼痛、硬结等症状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观察有无渗液、渗血等异常情况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观察患者的全身反应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注意患者的生命体征和不适症状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观察有无发热、寒战等过敏反应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评估外渗的程度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根据外渗的范围和严重程度进行分级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采用量表或评分标准进行评估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评估外渗的影响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分析外渗对患者生活质量和治疗效果的影响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评估外渗对医疗资源和费用的影响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化疗药外渗的评估方法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化疗药外渗的分级与处理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根据外渗的程度和影响进行分级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采用国际或国内公认的分级标准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针对不同分级采取相应的处理措施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遵循紧急处理流程，及时救治患者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https://d.book118.com/697054005046006043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化疗药外渗的护理PPT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2024-09-17T00:50:55.154</cp:lastPrinted>
  <dcterms:created xsi:type="dcterms:W3CDTF">2024-09-16T16:50:55Z</dcterms:created>
  <dcterms:modified xsi:type="dcterms:W3CDTF">2024-09-16T16:50:57Z</dcterms:modified>
</cp:coreProperties>
</file>