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36B40-FF89-4C80-AB06-E01BBCF38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45FEA-5E0B-42B8-950D-1A697B99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0DB9F-38F0-468F-8066-05C3C1E68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A5C25-A9EA-4B1D-9515-845A03C2B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ACC29-A115-4E40-B3C9-1C7BE845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65E3EF-21FF-40A3-A018-3FC345F6A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8074F-F708-4461-AAEA-AB1A08A82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0A606-F75C-4812-B791-0F8E8C3D5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1B9F1-6C5D-4AE6-8F43-B2F19FDC0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2BABA-1CEC-4EDB-B483-71ECDC2C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79D62-EBC2-4F4B-A4DA-28D483D82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5415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风险识别与防范的法律责任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风险识别基本概念与法律责任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常见风险类型及其防范措施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法律法规在风险防范中应用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企业内部管理制度完善与执行情况检查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案例分析：成功企业如何做到有效防范风险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总结：提高风险识别与防范能力，履行好法律责任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风险识别基本概念与法律责任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风险是指在特定环境和期限内，由于不确定性因素导致潜在损失的可能性。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根据性质不同，风险可分为自然风险、社会风险、经济风险等；根据影响范围不同，可分为局部风险和全局风险。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通过法律规定明确风险识别的责任主体，确保相关主体积极履行风险识别义务。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明确责任主体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提供识别标准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强化监管措施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法律为风险识别提供明确的标准和依据，有助于准确判断风险的存在和程度。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法律对风险识别过程实施监管，确保识别结果的真实性和有效性。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法律责任在风险识别中作用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13" b="58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企业应建立完善的风险识别机制，确保及时、准确地识别各类风险，并采取相应措施进行防范和控制。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个人在从事相关活动时，应遵守法律法规，积极履行风险识别义务，对因自身过失造成的风险承担相应法律责任。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企业和个人应承担的法律责任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常见风险类型及其防范措施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市场价格波动风险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受市场供求、政策变化等因素影响，市场价格可能发生剧烈波动，对企业经营造成不利影响。为应对此类风险，企业应密切关注市场动态，建立灵活的价格调整机制，并合理运用金融衍生工具进行套期保值。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激烈的市场竞争可能导致企业市场份额下降、利润减少。为防范竞争风险，企业应加强品牌建设、提升产品质量和服务水平，同时积极寻求战略合作，实现优势互补。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汇率风险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涉及外汇交易的企业可能面临汇率波动的风险。为规避汇率风险，企业可以采取远期外汇交易、外汇期权等金融衍生工具进行套期保值，并优化结算方式，降低汇率波动对企业财务的影响。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客户信用风险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违约或拖欠款项可能导致企业资金链紧张、坏账损失增加。为防范客户信用风险，企业应建立严格的信用评估机制，对客户信用状况进行全面了解，并设定合理的信用额度和账期。同时，积极采取法律手段追讨欠款，降低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供应商信用风险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无法按时交货或提供质量不达标的产品，可能影响企业生产计划和产品质量。为规避供应商信用风险，企业应加强对供应商的评估和选择，建立稳定的供应商合作关系，并签订明确的合同条款，明确双方权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担保风险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企业为他人提供担保可能面临被担保方违约的风险。为降低担保风险，企业应谨慎评估被担保方的信用状况和还款能力，合理确定担保额度和期限，并要求被担保方提供足够的反担保措施。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信用风险及规避方法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员工操作失误风险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员工操作失误可能导致企业业务流程中断、数据泄露等问题。为防范员工操作失误风险，企业应建立完善的内部控制制度和操作规范，加强员工培训和教育，提高员工风险意识和操作技能。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系统故障风险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企业信息系统故障可能导致业务无法正常进行、数据丢失等严重后果。为降低系统故障风险，企业应定期维护和升级信息系统，加强系统安全防护和数据备份工作，确保系统稳定运行和数据安全。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欺诈行为风险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企业内部或外部的欺诈行为可能导致企业资产损失、声誉受损等问题。为防范欺诈行为风险，企业应建立严密的内部监督机制，加强对关键岗位和敏感环节的监控和管理，同时积极采取法律手段打击欺诈行为。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操作风险及内部控制体系建设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法律法规在风险防范中应用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明确双方权利义务，规范交易行为，减少不确定性风险。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合同订立与履行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对违约行为进行制裁，保护守约方合法权益，降低违约风险。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提供诉讼、仲裁等救济途径，有效解决合同纠纷，维护市场秩序。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合同法在风险防范中作用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知识产权保护相关法律法规解读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专利权保护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鼓励发明创造，促进技术创新，维护专利权人合法权益。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商标权保护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保障商品和服务质量，维护消费者利益，防止不正当竞争。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著作权保护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激励文化创作，促进文化繁荣，保护作者精神权利和经济权利。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https://d.book118.com/697054152036006041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2024-09-13T23:15:23.633</cp:lastPrinted>
  <dcterms:created xsi:type="dcterms:W3CDTF">2024-09-13T15:15:23Z</dcterms:created>
  <dcterms:modified xsi:type="dcterms:W3CDTF">2024-09-13T15:15:25Z</dcterms:modified>
</cp:coreProperties>
</file>