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1D2A4-C7D5-4703-A6B9-591048998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7A54B-0E4D-4A75-B471-D2546AE02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82F30-AB18-44F1-AAA3-E50D1C606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CA72D-48EC-4345-BD87-1B0E69C19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744278-D0AA-44B5-BA5D-FB5101BF9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E7050C-F282-400E-8EB2-893038A3D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7C2242-C7EB-45B9-9D8C-1BFA81883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DAF90-ACBA-421B-9B5E-BB7DBB4A0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FD420-E4A2-49F9-8C8E-2C22C48EC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06DDE-8145-479D-A53E-F09C61DE9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72DCE-5F99-4AF6-810E-A08F293BE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55200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垃圾分类与城市人口流动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城市人口流动现状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垃圾分类实施情况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城市人口流动对垃圾分类的影响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垃圾分类对城市人口流动的促进作用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随着全球城市化进程的推进，城市人口不断增长，导致城市垃圾产生量大幅增加。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环境问题日益严重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463" r="2446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资源浪费现象突出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垃圾的不合理处理会对环境造成严重污染，如水源、土壤和空气污染等。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垃圾中蕴含着大量的可回收资源，不合理的处理方式导致资源浪费。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探讨垃圾分类对城市环境的影响及改善措施。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分析城市人口流动对垃圾分类的影响及应对策略。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139" b="37139"/>
          <a:stretch>
            <a:fillRect/>
          </a:stretch>
        </p:blipFill>
        <p:spPr>
          <a:xfrm>
            <a:off x="0" y="1477241"/>
            <a:ext cx="12193201" cy="4371347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提出促进城市垃圾分类和人口流动管理的政策建议。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城市垃圾分类的现状及存在哪些问题？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城市人口流动对垃圾分类的影响是什么？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如何有效推进城市垃圾分类工作？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如何应对城市人口流动带来的垃圾分类挑战？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城市人口流动现状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人口流动规模与趋势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人口流动规模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随着城市化进程的加速，城市人口流动规模不断扩大，包括农村人口向城市迁移、城市间人口流动以及国际人口流动。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人口流动呈现出从经济欠发达地区向经济发达地区、从中小城市向大城市和特大城市集中的趋势。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人口流动增加了城市资源消耗，包括水、电、交通等基础设施和公共服务资源，给城市环境带来压力。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大量人口聚集在城市，导致城市环境恶化，如空气污染、噪音污染、水资源短缺等问题。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城市规划与建设挑战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人口流动使得城市规划和建设面临诸多挑战，如城市交通拥堵、住房紧张、绿地空间减少等。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人口流动对城市环境的影响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随着城市人口流动规模的扩大，垃圾产生量也相应增加，包括生活垃圾、建筑垃圾等。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垃圾产生量增加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大量垃圾的产生给城市垃圾处理系统带来巨大压力，需要投入更多的人力、物力和财力进行垃圾收集、运输和处理。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在人口流动背景下，垃圾分类显得尤为重要。通过垃圾分类，可以减少垃圾处理压力，提高资源利用效率，促进城市可持续发展。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垃圾分类重要性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垃圾产生量与人口流动的关系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垃圾分类实施情况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各级政府出台相关法律法规，明确垃圾分类的标准、责任和义务。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政策制定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通过媒体、社区活动、学校教育等多种渠道进行垃圾分类知识普及。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设立分类垃圾桶、回收站等，方便居民进行垃圾分类投放。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分类投放设施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垃圾分类政策与措施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https://d.book118.com/697055200016006035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2024-09-09T09:01:11.350</cp:lastPrinted>
  <dcterms:created xsi:type="dcterms:W3CDTF">2024-09-09T01:01:11Z</dcterms:created>
  <dcterms:modified xsi:type="dcterms:W3CDTF">2024-09-09T01:01:13Z</dcterms:modified>
</cp:coreProperties>
</file>