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60FB0-CD0F-483A-82D3-FE1211CCF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54316-F1C2-4A02-9406-6CD50913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F00D3-BDED-4AFC-9AD1-7F9F38481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B05D2-484E-4B5C-91F7-B1DC596C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2551C8-5FBB-4B3A-8E74-01665F18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2E2F33-984C-454F-8E55-543AD2F0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8EBF9-AA2C-4638-900C-3DF38BD2E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071EF-BA6E-461F-8855-EF176DE7A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790A3-AE4D-4158-A3E8-934D0396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5F444-F9A0-41AA-A8B8-72EFE14A7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EE978-E4C8-4592-B741-1AD031D5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0036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赋予微笑多重意义，提升职业形象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微笑在职场中的重要性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微笑传递多重意义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如何在职场中运用微笑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微笑与职业形象塑造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注意事项及误区提示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微笑在职场中的重要性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292" r="22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微笑能够传递友好与善意，为职场交往创造良好开端。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在面试、商务洽谈等场合，微笑可以展现个人魅力，提升个人形象。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微笑可以缓解紧张气氛，使得沟通更加顺畅。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微笑是职场通行证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微笑可以展现个人的自信心，表明自己具备应对各种挑战的能力。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在专业领域，微笑可以传递出对工作的热爱和敬业精神。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微笑可以彰显专业素养，表明自己具备为客户提供优质服务的能力。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微笑展现自信与专业素养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74" b="11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3" b="252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微笑有助于建立良好人际关系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微笑可以拉近人与人之间的距离，使得彼此更加亲近。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在职场中，微笑可以促进同事之间的合作与协调。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微笑可以化解误会和矛盾，维护职场和谐氛围。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微笑传递多重意义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在职场中，微笑能够缓解紧张氛围，增进同事之间的友谊和合作。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对待客户或患者时，微笑能让他们感受到温暖和关怀，提升服务满意度。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617" b="2261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788" r="1078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微笑可以拉近人与人之间的距离，传递出友善和关爱的信息。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传递友善与关爱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微笑是一种非语言沟通方式，能够表达出对他人的尊重和理解。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在交流中，微笑可以让对方感受到自己的诚意和耐心，促进沟通效果。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当遇到不同意见时，微笑可以缓解冲突，传递出包容和谅解的信息。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表达尊重与理解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微笑是展现乐观和积极态度的重要方式之一。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在工作中，微笑可以激发自己的正能量，提高工作效率和创造力。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面对挑战和困难时，微笑能够帮助自己保持冷静和乐观，更好地应对问题。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展现乐观与积极态度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如何在职场中运用微笑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https://d.book118.com/697060036152006043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2024-09-17T20:56:24.535</cp:lastPrinted>
  <dcterms:created xsi:type="dcterms:W3CDTF">2024-09-17T12:56:24Z</dcterms:created>
  <dcterms:modified xsi:type="dcterms:W3CDTF">2024-09-17T12:56:26Z</dcterms:modified>
</cp:coreProperties>
</file>