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7FBFA-0DBC-4B5F-87B6-C1FD23801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CCEE0-81A2-44A8-B282-74576F33C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519AB-D42B-4FF4-9264-A372645AE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681B3B-8498-4835-8127-9A4BC51F5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1FDF65-231B-405E-B3DF-0B3BA5068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A2763C-E8A5-4F23-9800-7362E644C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8D2034-C38C-4AD3-9012-DE7075DA4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65B177-612B-4526-B2F9-1805244F0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4EC65B-B2A6-4A8E-B426-A732E7EB4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AC133-17B6-415D-AD91-A4D4AD7BB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6B288-D571-4C08-B9FB-4BAF7F203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61033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安全使用笔记本电脑的知识普及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笔记本电脑安全概述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物理安全与防护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系统安全与防护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网络安全与防护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数据安全与防护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身份识别与访问控制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安全意识与培训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笔记本电脑安全概述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笔记本电脑可能受到恶意软件（如勒索软件、间谍软件等）和病毒的攻击，导致数据泄露、系统崩溃等问题。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7833" b="17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恶意软件与病毒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连接到互联网的笔记本电脑可能面临网络攻击，如钓鱼攻击、中间人攻击等，导致个人信息泄露、财产损失等。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笔记本电脑可能面临物理安全威胁，如被盗、丢失或遭到物理损坏等，导致数据泄露或硬件损坏。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物理安全威胁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安全威胁与风险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通过安全使用笔记本电脑，可以保护个人隐私信息不被泄露，如个人身份信息、银行账户信息等。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保护个人隐私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保障数据安全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6542" b="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维护系统稳定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安全使用笔记本电脑可以防止数据泄露、篡改或损坏，保障个人和企业数据的安全。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避免恶意软件和病毒的攻击可以维护系统的稳定性和正常运行，提高工作效率。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安全使用的重要性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476" b="747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7451" b="2745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法律法规与合规要求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在使用笔记本电脑时，必须遵守国家相关法律法规和政策，如《网络安全法》、《个人信息保护法》等。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合规性要求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企业和组织在使用笔记本电脑时，需要遵守行业标准和规范，确保合规性，如ISO 27001信息安全管理体系标准等。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加强安全意识教育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为了提高笔记本电脑的安全使用水平，需要加强安全意识教育，提高用户对安全威胁的认知和防范能力。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物理安全与防护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在公共场所使用笔记本电脑时，要时刻注意周围环境，防止被盗窃。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083" r="3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083" r="100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0750" r="10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时刻保持警惕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购买笔记本电脑专用的安全锁，将电脑锁在固定的物体上，以防止被盗。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安装防盗软件，一旦电脑被盗，可以通过远程定位、数据擦除等功能保护个人隐私。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启用防盗软件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防止盗窃和丢失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妥善保管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将笔记本电脑放置在安全的位置，避免碰撞、摔落等意外情况。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注意使用环境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避免在恶劣的环境（如极端温度、潮湿、多尘等）中使用笔记本电脑，以防止损坏。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定期对笔记本电脑进行清洁和维护，保持其良好的运行状态。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917" r="119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548" r="1354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防止损坏和破坏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110" r="1311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在存放笔记本电脑时，要注意保密，不要将密码、密钥等重要信息泄露给他人。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使用专用背包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选择具有防震、防水功能的专用笔记本电脑背包，以提供额外的保护。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分开放置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在携带笔记本电脑时，将其与其他物品分开放置，以避免相互碰撞造成损坏。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安全存放与携带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系统安全与防护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启用防火墙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确保操作系统防火墙处于开启状态，以阻止未经授权的访问。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关闭不必要的端口和服务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减少攻击面，只开启必要的端口和服务。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使用强密码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为操作系统设置复杂且不易被猜测的密码，定期更换密码。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操作系统安全设置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定期进行全盘扫描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对系统和所有文件进行定期的全盘扫描，确保没有病毒或恶意软件存在。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注意邮件和下载安全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不打开未知来源的邮件和下载链接，避免感染病毒或恶意软件。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安装可靠的防病毒软件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选择知名品牌的防病毒软件，并及时更新病毒库。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防病毒与恶意软件防护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及时更新操作系统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关注操作系统的更新提示，及时安装最新的补丁和更新。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更新应用程序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确保所有应用程序都是最新版本，以修复可能存在的安全漏洞。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定期备份数据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以防万一，定期备份重要数据，避免因安全问题导致数据丢失。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定期更新与补丁安装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网络安全与防护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https://d.book118.com/697061033064006044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2024-09-18T21:07:24.060</cp:lastPrinted>
  <dcterms:created xsi:type="dcterms:W3CDTF">2024-09-18T13:07:24Z</dcterms:created>
  <dcterms:modified xsi:type="dcterms:W3CDTF">2024-09-18T13:07:26Z</dcterms:modified>
</cp:coreProperties>
</file>