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C210B-2284-433F-BA3A-21D383208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4F880-59A8-477A-877C-55D15ED19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8856B-F7B5-4219-B15C-0266B498E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4F51D-63C7-49C6-AFDD-D196201C3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7EDB68-499A-4F49-8D86-F007D5943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9DD9C-1612-42B3-B250-E4C6AE12A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BAFC85-9EC7-4B47-9669-81AEADA7C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44972-028F-466E-9EAE-F2F422C33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F9012-809A-4E62-B589-D92BF49CA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09B8F-665D-4287-9ECC-0D834B199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87015-FD10-4F0F-A3FC-C66D16B73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62144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驾驶员培训手册课件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驾驶员基本素质与职业道德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交通法规与道路安全知识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汽车构造与原理简介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驾驶技能与操作规程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紧急情况处理与事故预防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车辆维护与保养常识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文明行车礼仪与沟通技巧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驾驶员基本素质与职业道德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5148" b="51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驾驶员基本素质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健康的体魄，能够适应长时间驾驶和应对紧急情况的反应。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情绪稳定，面对复杂交通环境和突发情况能够保持冷静。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掌握基本的文化知识和交通法规，理解并遵守交通规则。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熟练掌握驾驶技能，包括车辆控制、导航、应急处理等。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良好的身体素质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心理素质稳定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文化素质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文明驾驶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爱护车辆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职业道德规范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457" b="144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241" r="1024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遵守交通规则，礼让行车，不抢道、不闯红灯。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始终把安全放在首位，不超速、不酒驾、不疲劳驾驶。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尊重乘客和行人，提供优质服务，不拒载、不绕路。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保持车辆清洁卫生，定期检查保养，确保车辆处于良好状态。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防御性驾驶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严格遵守国家和地方的交通法规，树立法制观念。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养成出车前、行车中和收车后安全检查的习惯，确保车辆安全。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时刻保持警惕，预测并应对潜在的危险，减少事故风险。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掌握基本的应急处理技能，如紧急制动、避险车道使用等，以便在紧急情况下能够迅速应对。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交通法规与道路安全知识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交通法规是指国家制定并公布的，用于规范道路交通行为和保障交通安全的法律法规。它对于维护道路交通秩序、保障人民生命财产安全具有重要意义。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交通法规的定义和作用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交通法规体系包括宪法、法律、行政法规、地方性法规等多个层次，其中《中华人民共和国道路交通安全法》是最基本的法律。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交通法规的体系结构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交通法规的核心内容包括车辆和驾驶人管理、道路通行规定、交通事故处理、法律责任等方面。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交通法规的核心内容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安全行车的基本原则包括遵守交通法规、保持车距、控制车速、注意观察等。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安全行车的基本原则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防御性驾驶技巧是指在行车过程中，驾驶员应该时刻保持警惕，预测潜在的危险，并采取必要的措施来避免事故的发生。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防御性驾驶技巧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在特殊天气和路况下，如雨雪天气、雾天、夜间行车等，驾驶员应该掌握相应的驾驶技巧，以确保行车安全。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特殊天气和路况下的驾驶技巧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道路安全知识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交通标志的分类和含义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交通标志是指用图形、符号和文字对交通行为进行规范和提示的设施。它分为指示标志、警告标志、禁令标志等，每种标志都有其特定的含义和作用。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106" r="910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交通标线的分类和含义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交通标线是指在路面上施划的用于指示交通行为的线条和箭头等。它分为指示标线、警告标线、禁止标线等，每种标线都有其特定的含义和作用。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交通标志与标线的识别方法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驾驶员应该掌握交通标志和标线的识别方法，包括观察标志的形状、颜色、图案和文字等特征，以及注意标线的颜色、宽度和虚实等变化。同时，还应该注意不同交通标志和标线之间的组合和搭配关系。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交通标志与标线识别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汽车构造与原理简介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汽车主要由发动机、底盘、车身和电气设备四大部分组成。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汽车总体构造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发动机是汽车的动力源，将燃料燃烧产生的热能转化为机械能。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底盘承载发动机及其各部件，保证汽车正常行驶。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车身是驾驶员和乘客的乘坐空间，提供舒适性和安全性。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电气设备包括电源、点火系、启动系、照明与信号装置等，保障汽车的用电需求。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发动机工作原理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发动机的工作过程分为进气、压缩、做功和排气四个冲程。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进气冲程中，活塞下行，吸入空气和汽油的混合物。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压缩冲程中，活塞上行，将混合物压缩，提高温度和压力。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做功冲程中，火花塞点燃混合物，产生高温高压气体推动活塞下行，输出动力。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排气冲程中，活塞再次上行，将废气排出汽缸。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底盘由传动系、行驶系、转向系和制动系四部分组成，实现汽车的运动和停止。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708" r="19708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9708" r="19708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12378" b="12378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电气设备包括蓄电池、发电机、点火系统、照明系统、信号系统等，保证汽车的用电需求和安全行驶。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车身分为承载式和非承载式两种，承载式车身直接承受各种载荷，非承载式车身通过车架承受载荷。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现代汽车还配备了各种电子控制系统，如发动机控制系统、自动变速器控制系统、防抱死制动系统等，提高汽车的性能和安全性。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底盘、车身及电气设备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驾驶技能与操作规程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https://d.book118.com/697062144014006036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2024-09-10T20:53:59.118</cp:lastPrinted>
  <dcterms:created xsi:type="dcterms:W3CDTF">2024-09-10T12:53:59Z</dcterms:created>
  <dcterms:modified xsi:type="dcterms:W3CDTF">2024-09-10T12:54:01Z</dcterms:modified>
</cp:coreProperties>
</file>