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4E3A5-8F15-4183-AF09-FF9BBE24D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1BAFF-FF0B-4D0C-8E11-A5A1FC052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E0E10-F953-4B67-9181-6A1FD62F1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D7CD6-8BF4-4EC8-B50C-8712C3C8E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8FEE5-BBC5-4240-A497-4B224BC36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0B773-3ECC-455F-A29E-EFB1841CC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D04DE9-35B5-4D25-9FA2-BBD0B15DD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DE52A-052C-48BC-8DEC-927519CBE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9966A-C7DB-42FF-8F45-DD99CF6D5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B641F-5809-4B21-A0A7-D10014012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5E9AE-CE2C-440E-A8C1-CF41DD655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302505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会议记录的编写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如何提高会议记录质量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优秀会议记录案例分享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会议记录的定义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会议记录的内容包括但不限于会议主题、出席人员、发言顺序、发言内容、议程进展、表决结果等。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会议记录是指在会议过程中，由专人负责记录会议的讨论内容、议题、发言要点等，以便于后续查阅和回顾。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会议记录的重要性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会议记录是确保会议有效进行的重要工具，它可以帮助参会人员回顾会议内容，明确责任分工，促进后续工作的开展。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会议记录也是组织文化和规范的重要体现，通过规范会议记录的格式和内容，可以提高组织的管理水平和效率。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在会议结束后，应及时整理和归档会议记录，以便于后续查阅和回顾。同时，应注意保护与会人员的隐私和机密信息，避免泄露。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会议记录的格式一般包括日期、时间、地点、主持人、出席人员、议程、发言顺序、发言内容、议程进展、表决结果等部分。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在撰写会议记录时，应注意准确记录与会人员的发言内容和时间，确保记录的客观性和准确性。同时，应注意言简意赅，避免过多的个人主观意见和情感色彩。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4762" b="4762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553" r="8553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会议记录的格式和内容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会议记录的编写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确定会议主题和目的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在编写会议记录前，需要明确会议的主题和目的，以便更好地把握会议内容和重点。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了解参会人员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了解参会人员的职务、姓名等信息，有助于更好地记录和整理会议内容。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准备记录工具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准备好所需的记录工具，如笔记本、录音设备等，确保能够完整记录会议内容。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记录参会人员发言和讨论情况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记录每个参会人员的发言内容和讨论情况，以便后续整理和查阅。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记录会议议程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详细记录会议的议程和每个议题的讨论内容。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记录重要观点和决策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重点记录会议中重要的观点、意见和决策，确保记录内容的准确性和完整性。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会议中的记录要点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根据会议内容和记录要点，整理出完整的会议记录。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整理会议记录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核对和修正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发布会议记录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核对整理好的会议记录，确保内容的准确性和完整性，如有需要可进行修正。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将整理好的会议记录发布给相关人员，确保所有参会人员都能获取到会议内容。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会议后的整理和发布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会议记录的应用场景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讨论公司业务发展、项目进展、团队协作等议题。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会议主题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会议时间、地点、参会人员、议程安排、发言内容、讨论重点和结论等。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记录要点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准确记录发言内容，特别关注讨论重点和结论，及时整理和分发给相关人员。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公司内部会议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涉及商业合作、合同签署、价格谈判等议题。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会议时间、地点、参会人员、议程安排、双方观点、谈判焦点和达成共识等。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记录要点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详细记录双方观点和谈判焦点，特别关注达成共识和未决问题，及时整理和归档谈判资料。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商务谈判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https://d.book118.com/697063025053006042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2024-09-15T14:30:50.717</cp:lastPrinted>
  <dcterms:created xsi:type="dcterms:W3CDTF">2024-09-15T06:30:50Z</dcterms:created>
  <dcterms:modified xsi:type="dcterms:W3CDTF">2024-09-15T06:30:52Z</dcterms:modified>
</cp:coreProperties>
</file>