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76DD7-01CF-4115-AC93-E7337370D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4A237-EA7B-45BD-A836-9A6F4A1DA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4C8C7-D576-4D83-AA6F-C53B340AA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293830-AFAA-40A2-8DF8-E3254C58D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F21FD3-D3CF-4BBD-9C6F-ACA743385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A52D73-5FFC-4294-A50E-13C32F065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F3EB9B-15E9-471D-8478-CB039FDA6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CDBF6A-82FE-41CA-8AEC-3C326E117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644C7-0C30-41CD-86AF-A9BB5F403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917F1-5E39-46CB-9B27-603B1B5DA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F1AB4-4216-478D-952C-D78FD3768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63066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《晶体的常识》课件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晶体生长与变化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晶体具有规则的几何外形，内部原子或分子的排列呈现周期性重复的特点。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晶体的内部结构决定了其物理和化学性质，如硬度、熔点、导电性等。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873" b="187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695" r="669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晶体是由原子、分子或离子按照一定的规律排列而成的固体物质。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912" b="159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晶体的分类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根据晶体内部原子或分子的排列方式，晶体可以分为离子晶体、原子晶体、分子晶体和金属晶体等。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不同种类的晶体在外观、物理和化学性质等方面存在差异，如金刚石和石墨虽然都是碳元素组成的，但由于晶体结构不同，性质差异很大。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387" r="1038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471" r="184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晶体的性质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晶体具有较高的稳定性，不易发生化学反应。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晶体具有规则的几何外形，内部原子或分子的排列呈现周期性重复的特点。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晶体在不同方向上的物理性质存在差异，如导电性和光学性质等。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晶体具有较高的熔点，加热至熔点时才会发生熔化现象。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稳定性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规则性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各向异性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熔点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晶体结构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空间格子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周期性重复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晶体结构的特点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378" r="1537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3940" r="2394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4232" r="2423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晶体结构具有空间格子，由原子或分子的排列构成。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晶体结构中的原子或分子的排列具有周期性重复的特点。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晶体结构中的原子或分子的排列具有方向性，不同方向上的结构不同。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晶体结构具有高度的对称性，包括点对称、面对称和体对称等。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167" r="7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原子或分子间的吸引与排斥作用力决定了晶体结构的形成。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原子或分子的吸引与排斥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能量最低原则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温度和压力的影响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结晶过程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晶体结构的形成遵循能量最低原则，即最稳定的结构具有最低的能量状态。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温度和压力的变化可以影响原子或分子的排列，从而改变晶体结构。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晶体结构的形成需要经过结晶过程，即原子或分子在一定条件下有序排列形成晶体。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晶体结构的形成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444" r="8444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不同元素构成的晶体具有不同的晶体结构，如金刚石和石墨。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不同元素构成的晶体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同一种元素在不同温度和压力条件下可以形成不同的晶体结构，如金属的单晶和多晶。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同一种元素不同状态下的晶体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同一种化合物的不同组成比也可以形成不同的晶体结构，如氯化钠和氯化钾。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同一种化合物不同组成比的晶体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一些复杂的化合物可以形成具有复杂晶体结构的物质，如蛋白质和DNA等生物大分子。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复杂晶体结构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晶体结构的多样性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https://d.book118.com/697063066053006032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2024-09-05T04:20:25.501</cp:lastPrinted>
  <dcterms:created xsi:type="dcterms:W3CDTF">2024-09-04T20:20:25Z</dcterms:created>
  <dcterms:modified xsi:type="dcterms:W3CDTF">2024-09-04T20:20:27Z</dcterms:modified>
</cp:coreProperties>
</file>