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0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0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8CADD-BB6B-47C5-9D5B-2654B225B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79918-76D0-4960-BFE3-E78F7B642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07204-6C49-4677-A512-D04F8B4D9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71952-B9BC-4E88-A3D7-9ACE97366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44C9DC-44C8-4735-9F80-FD98E4BB3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D57250-6C8C-4E08-BCFF-9E1FEAB67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B8D938-7848-4DCF-A72F-D4A01B5D6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144B3-8576-435C-AD00-944402CAA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A0E50-D319-4FE6-8085-E37870891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9FAA9-9C70-4232-A760-9C613C176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1D4AE-579B-4405-BA8A-868BB15EC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796" r:id="rId2"/>
    <p:sldLayoutId id="2147486797" r:id="rId3"/>
    <p:sldLayoutId id="2147486798" r:id="rId4"/>
    <p:sldLayoutId id="2147486799" r:id="rId5"/>
    <p:sldLayoutId id="2147486800" r:id="rId6"/>
    <p:sldLayoutId id="2147486801" r:id="rId7"/>
    <p:sldLayoutId id="2147486802" r:id="rId8"/>
    <p:sldLayoutId id="2147486803" r:id="rId9"/>
    <p:sldLayoutId id="2147486804" r:id="rId10"/>
    <p:sldLayoutId id="214748680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63141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MR.Z,a click to unlimited possibilities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加油站油气回收系统的研发与应用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加油站油气回收系统概述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加油站油气回收系统的研发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加油站油气回收系统的应用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加油站油气回收系统的优势与不足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加油站油气回收系统的推广与普及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加油站油气回收系统概述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加油站油气回收系统的定义与分类</a:t>
            </a:r>
            <a:endParaRPr lang="zh-CN" altLang="en-US"/>
          </a:p>
        </p:txBody>
      </p:sp>
      <p:sp>
        <p:nvSpPr>
          <p:cNvPr id="104897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加油站油气回收系统的组成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加油站油气回收系统的定义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加油站油气回收系统的分类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加油站油气回收系统的应用场景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加油站油气回收系统的应用范围和优势</a:t>
            </a:r>
            <a:endParaRPr lang="zh-CN" altLang="en-US"/>
          </a:p>
        </p:txBody>
      </p:sp>
      <p:sp>
        <p:nvSpPr>
          <p:cNvPr id="104904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减少油品损耗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增加企业经济效益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减少环境污染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提高加油站的安全性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加油站油气回收系统的基本原理</a:t>
            </a:r>
            <a:endParaRPr lang="zh-CN" altLang="en-US"/>
          </a:p>
        </p:txBody>
      </p:sp>
      <p:sp>
        <p:nvSpPr>
          <p:cNvPr id="104910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油气回收系统的原理：通过吸附、吸收、冷凝等方法将油气回收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油气回收系统的作用：减少油气挥发，提高能源利用效率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油气回收系统的组成：加油枪、油气回收管道、油气回收装置等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油气回收系统的应用：提高加油站的安全性和环保性，降低能源消耗和排放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5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加油站油气回收系统的研发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研发背景和目标</a:t>
            </a:r>
            <a:endParaRPr lang="zh-CN" altLang="en-US"/>
          </a:p>
        </p:txBody>
      </p:sp>
      <p:sp>
        <p:nvSpPr>
          <p:cNvPr id="104922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背景：加油站油气回收系统的重要性，减少环境污染和资源浪费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目标：提高油气回收效率，降低对环境的影响，实现可持续发展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技术研发：采用先进的技术和设备，提高油气回收系统的性能和稳定性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经济效益：降低运营成本，提高加油站的经济效益和社会效益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研发过程和方法</a:t>
            </a:r>
            <a:endParaRPr lang="zh-CN" altLang="en-US"/>
          </a:p>
        </p:txBody>
      </p:sp>
      <p:sp>
        <p:nvSpPr>
          <p:cNvPr id="104928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研发背景：介绍加油站油气回收系统的意义和重要性。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研发目标：明确加油站油气回收系统的研发目的和需求。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技术方案：详细阐述加油站油气回收系统的技术方案、关键技术和创新点。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实验及结果分析：介绍实验过程及数据分析，以及实验结果与理论预期的符合程度。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研发成果和亮点</a:t>
            </a:r>
            <a:endParaRPr lang="zh-CN" altLang="en-US"/>
          </a:p>
        </p:txBody>
      </p:sp>
      <p:sp>
        <p:nvSpPr>
          <p:cNvPr id="104933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采用了先进的油气回收技术，提高了回收效率和油气处理质量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5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实现了油气回收系统的智能化和远程监控，方便了管理和维护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5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实现了高效、安全、环保的油气回收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针对不同类型加油站的油气回收系统进行了定制化设计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9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加油站油气回收系统的应用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https://d.book118.com/697063141036006051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加油站油气回收系统的研发与应用</vt:lpstr>
      <vt:lpstr>目录</vt:lpstr>
      <vt:lpstr>添加章节标题</vt:lpstr>
      <vt:lpstr>加油站油气回收系统概述</vt:lpstr>
      <vt:lpstr>加油站油气回收系统的定义与分类</vt:lpstr>
      <vt:lpstr>加油站油气回收系统的应用范围和优势</vt:lpstr>
      <vt:lpstr>加油站油气回收系统的基本原理</vt:lpstr>
      <vt:lpstr>加油站油气回收系统的研发</vt:lpstr>
      <vt:lpstr>研发背景和目标</vt:lpstr>
      <vt:lpstr>研发过程和方法</vt:lpstr>
      <vt:lpstr>研发成果和亮点</vt:lpstr>
      <vt:lpstr>加油站油气回收系统的应用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2024-09-24T04:47:14.076</cp:lastPrinted>
  <dcterms:created xsi:type="dcterms:W3CDTF">2024-09-23T20:47:14Z</dcterms:created>
  <dcterms:modified xsi:type="dcterms:W3CDTF">2024-09-23T20:47:16Z</dcterms:modified>
</cp:coreProperties>
</file>