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AD8E4-6C44-4419-BD93-F64828BF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684AB-0879-4D79-A2F6-1F3A3466B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0E1D5-C8AE-4C0D-8955-0C8DEA603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0594E-1DB7-47F0-A7ED-17DD1D422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F02714-A2B9-4787-BD3F-A1718D9EE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D0A1A-2932-47F2-A334-35C6DB2EE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4A1BED-D7C8-49C7-9244-88D12B23E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6B5EB-E0D7-4B6B-9A3D-16CF368C1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CC5BD-7E8B-4489-9DC5-635E8345B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B5AE0-DA7B-4F96-AD7C-E9EDCEEAD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43506-0777-48FA-90BE-7B3F704E6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6314304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业教育教学策略与方法\n## 1.职业教育教学理念与目标\n### 1.1职业教育教学理念的内涵与意义\n### 1.2职业教育教学目标的制定与实施\n### 1.3职业教育教学理念与目标的关系\n## 2.职业教育教学内容与方法\n### 2.1职业教育教学内容的组织与选择\n### 2.2职业教育教学方法的运用与创新\n### 2.3职业教育教学内容与方法的有效结合\n## 3.职业教育教学评价与反馈\n### 3.1职业教育教学评价的目的与方法\n### 3.2职业教育教学评价的结果与反馈\n### 3.3职业教育教学评价与反馈的优化策略\n## 4.职业教育教学改革与发展\n### 4.1职业教育教学改革的背景与需求\n### 4.2职业教育教学改革的内容与措施\n### 4.3职业教育教学改革与发展趋势\n## 5.职业教育教学实践案例与分析\n### 5.1职业教育教学实践案例的收集与整理\n### 5.2职业教育教学实践案例的分析与评价\n### 5.3职业教育教学实践案例的启示与借鉴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职业教育教学策略与方法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职业教育教学理念与目标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职业教育教学理念的内涵</a:t>
                </a:r>
                <a:endParaRPr/>
              </a:p>
            </p:txBody>
          </p:sp>
          <p:sp>
            <p:nvSpPr>
              <p:cNvPr id="1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以学生为中心，关注学生的全面发展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注重实践性，培养学生的实际操作能力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服务于社会，培养符合市场需求的人才</a:t>
                </a:r>
                <a:endParaRPr/>
              </a:p>
            </p:txBody>
          </p:sp>
        </p:grpSp>
        <p:grpSp>
          <p:nvGrpSpPr>
            <p:cNvPr id="1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职业教育教学理念的意义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指导职业教育教学改革与发展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提高职业教育教学质量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培养学生的职业素养和综合能力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职业教育教学理念的实施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转变教师观念，关注学生需求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改革教学方法，提高学生实践能力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与企业合作，培养市场需求人才</a:t>
                </a:r>
                <a:endParaRPr/>
              </a:p>
            </p:txBody>
          </p:sp>
        </p:grpSp>
      </p:grpSp>
      <p:pic>
        <p:nvPicPr>
          <p:cNvPr id="1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职业教育教学理念的内涵与意义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3" name="组合 18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职业教育教学目标的制定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明确人才培养目标，体现职业特色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结合学生特点，制定合适的教学目标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参照行业标准，确保教学目标的实用性</a:t>
                </a:r>
                <a:endParaRPr/>
              </a:p>
            </p:txBody>
          </p:sp>
          <p:sp>
            <p:nvSpPr>
              <p:cNvPr id="18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职业教育教学目标的实施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将教学目标融入教学过程，确保落实到位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监控教学过程，及时调整教学目标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评估教学效果，检验教学目标实现情况</a:t>
                </a:r>
                <a:endParaRPr/>
              </a:p>
            </p:txBody>
          </p:sp>
          <p:sp>
            <p:nvSpPr>
              <p:cNvPr id="19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职业教育教学目标的评价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采用多元化评价方法，全面评价教学目标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分析教学目标实现情况，为教学改革提供依据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根据评价结果，不断优化教学目标</a:t>
                </a:r>
                <a:endParaRPr/>
              </a:p>
            </p:txBody>
          </p:sp>
          <p:sp>
            <p:nvSpPr>
              <p:cNvPr id="19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职业教育教学目标的制定与实施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教学理念指导教学目标的制定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教学目标体现教学理念的内涵</a:t>
                </a:r>
                <a:endParaRPr/>
              </a:p>
            </p:txBody>
          </p:sp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职业教育教学理念与目标的一致性</a:t>
                </a:r>
                <a:endParaRPr/>
              </a:p>
            </p:txBody>
          </p:sp>
        </p:grpSp>
        <p:grpSp>
          <p:nvGrpSpPr>
            <p:cNvPr id="20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教学理念推动教学目标的实施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教学目标实现教学理念的意义</a:t>
                </a:r>
                <a:endParaRPr/>
              </a:p>
            </p:txBody>
          </p:sp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职业教育教学理念与目标的相互促进</a:t>
                </a:r>
                <a:endParaRPr/>
              </a:p>
            </p:txBody>
          </p:sp>
        </p:grpSp>
        <p:grpSp>
          <p:nvGrpSpPr>
            <p:cNvPr id="20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教学理念和教学目标共同促进教学改革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教学理念和教学目标共同提高教学质量</a:t>
                </a:r>
                <a:endParaRPr/>
              </a:p>
            </p:txBody>
          </p:sp>
          <p:sp>
            <p:nvSpPr>
              <p:cNvPr id="2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职业教育教学理念与目标的协同发展</a:t>
                </a:r>
                <a:endParaRPr/>
              </a:p>
            </p:txBody>
          </p:sp>
        </p:grpSp>
      </p:grpSp>
      <p:pic>
        <p:nvPicPr>
          <p:cNvPr id="20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职业教育教学理念与目标的关系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职业教育教学内容与方法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9" name="组合 21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职业教育教学内容的组织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根据教学目标，系统设计教学内容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结合学生特点，调整教学内容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注重实践性，增加实际操作内容</a:t>
                </a:r>
                <a:endParaRPr/>
              </a:p>
            </p:txBody>
          </p:sp>
          <p:sp>
            <p:nvSpPr>
              <p:cNvPr id="22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职业教育教学内容的选择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选择具有职业特色的教学内容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选择符合学生需求的教学内容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选择与行业发展相适应的教学内容</a:t>
                </a:r>
                <a:endParaRPr/>
              </a:p>
            </p:txBody>
          </p:sp>
          <p:sp>
            <p:nvSpPr>
              <p:cNvPr id="22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职业教育教学内容的更新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关注行业动态，及时更新教学内容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与企业合作，引入实际案例和项目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不断优化教学内容，提高教学质量</a:t>
                </a:r>
                <a:endParaRPr/>
              </a:p>
            </p:txBody>
          </p:sp>
          <p:sp>
            <p:nvSpPr>
              <p:cNvPr id="23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职业教育教学内容的组织与选择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采用启发式教学法，激发学生兴趣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运用案例教学法，培养学生的实际操作能力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使用项目教学法，培养学生的团队协作能力</a:t>
                </a:r>
                <a:endParaRPr/>
              </a:p>
            </p:txBody>
          </p:sp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职业教育教学方法的运用</a:t>
                </a:r>
                <a:endParaRPr/>
              </a:p>
            </p:txBody>
          </p:sp>
        </p:grpSp>
        <p:grpSp>
          <p:nvGrpSpPr>
            <p:cNvPr id="24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结合现代教育技术，创新教学方法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引入企业元素，创新教学方法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探索个性化教学，创新教学方法</a:t>
                </a:r>
                <a:endParaRPr/>
              </a:p>
            </p:txBody>
          </p:sp>
          <p:sp>
            <p:nvSpPr>
              <p:cNvPr id="24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职业教育教学方法的创新</a:t>
                </a:r>
                <a:endParaRPr/>
              </a:p>
            </p:txBody>
          </p:sp>
          <p:sp>
            <p:nvSpPr>
              <p:cNvPr id="24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采用多元化评价方法，评价教学方法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分析教学方法的效果，为教学改革提供依据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根据评价结果，不断优化教学方法</a:t>
                </a:r>
                <a:endParaRPr/>
              </a:p>
            </p:txBody>
          </p:sp>
          <p:sp>
            <p:nvSpPr>
              <p:cNvPr id="24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职业教育教学方法的评价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职业教育教学方法的运用与创新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组合 2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1" name="组合 25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职业教育教学内容与方法的一致性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教学内容与方法相互适应，共同实现教学目标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教学内容与方法相互支持，共同提高教学质量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组合 25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职业教育教学内容与方法的有效整合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根据教学内容，选择合适的教学方法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根据教学方法，调整教学内容</a:t>
                </a:r>
                <a:endParaRPr/>
              </a:p>
            </p:txBody>
          </p:sp>
          <p:pic>
            <p:nvPicPr>
              <p:cNvPr id="26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组合 26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职业教育教学内容与方法的有效优化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不断调整教学内容与方法，提高教学效果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充分发挥教学内容与方法的优势，提高教学质量</a:t>
                </a:r>
                <a:endParaRPr/>
              </a:p>
            </p:txBody>
          </p:sp>
          <p:pic>
            <p:nvPicPr>
              <p:cNvPr id="26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职业教育教学内容与方法的有效结合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职业教育教学评价与反馈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职业教育教学评价的目的与方法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组合 1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职业教育教学评价的目的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检验教学目标实现情况，为教学改革提供依据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反馈教学效果，为教师改进教学提供指导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培养学生的自我评价能力，提高学生的综合素质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职业教育教学评价的方法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采用多元化评价方法，全面评价教学效果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结合学生特点，选择合适的评价方法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注重过程评价，关注学生的发展变化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组合 2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职业教育教学评价的结果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分析评价结果，总结教学经验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根据评价结果，调整教学目标和方法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将评价结果反馈给教师和学生，促进教学改进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https://d.book118.com/697063143042006050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职业教育教学策略与方法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2024-09-22T18:31:10.786</cp:lastPrinted>
  <dcterms:created xsi:type="dcterms:W3CDTF">2024-09-22T10:31:10Z</dcterms:created>
  <dcterms:modified xsi:type="dcterms:W3CDTF">2024-09-22T10:31:12Z</dcterms:modified>
</cp:coreProperties>
</file>