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04E8C-B547-4BBE-BE94-6CAC37C99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B7083-EEE7-4BC4-B336-193211012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8D1CE-E4E3-4F54-8DB1-AF33DF55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595B7-7130-4A83-893E-261EC5C9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6E8C7-2861-4D84-8EE3-46D7B253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2FEA7-F916-4E2C-8BD1-C5391AA8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918C5-B52C-4863-BC12-FEC38357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B652A-C637-4143-8C55-B08CA9427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DEB22-D3C2-4577-83B0-98D6321D6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48B56-F5A6-4C3C-9F87-C281C32D7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98157-F974-42D4-B758-BB0EB184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31650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疾病预防和饮食安全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疾病预防与饮食安全的关系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疾病预防和饮食安全的未来发展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遵循科学原则，了解疾病发生、发展的规律，采取有效的预防措施。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针对不同疾病，采取多种预防手段，包括改善环境、加强锻炼、合理饮食等。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根据个人身体状况和生活习惯，制定适合自己的预防方案，提高自身免疫力。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通过定期进行身体检查，及时发现潜在的健康问题，采取相应措施。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根据疾病流行情况，及时接种相应疫苗，提高身体免疫力。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养成良好的卫生习惯，勤洗手、勤洗澡、勤换衣，保持环境清洁。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均衡摄入各类营养素，避免偏食或暴饮暴食，减少垃圾食品摄入。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根据自身情况，选择合适的运动方式，保持适量运动，增强体质。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保证充足的睡眠时间，避免熬夜和过度劳累，保持作息规律。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国际食品安全标准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如世界卫生组织（WHO）、食品法典委员会（CAC）等国际组织制定的食品安全标准。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国家食品安全标准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各国政府根据国际标准结合本国实际情况制定的食品安全标准，包括食品中污染物限量、农药残留量、食品添加剂使用量等。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企业食品安全标准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企业为了确保食品质量和安全而制定的内部标准，包括原料采购、生产工艺、检验方法等方面的规定。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对食品加工过程中的卫生条件和操作规范进行严格规定，确保食品不受微生物、化学和物理污染。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政府制定的一系列关于食品生产和销售的卫生规定，以确保食品不受污染。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食品从业人员卫生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对从事食品生产、加工、销售的人员的卫生要求，包括健康状况、个人卫生、工作服等方面的规定。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125" r="4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500" r="9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根据营养学基础和个体情况，制定符合人体健康的饮食原则，包括食物多样化、适量摄入各种营养素等。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研究通过合理饮食来预防和控制各种慢性疾病，如心血管疾病、糖尿病等。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营养学基础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研究人体对营养素的需求和来源，以及各种营养素在人体内的生理功能。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食品营养与健康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疾病预防与饮食安全的关系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https://d.book118.com/697063165051006043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2024-09-17T02:27:29.199</cp:lastPrinted>
  <dcterms:created xsi:type="dcterms:W3CDTF">2024-09-16T18:27:29Z</dcterms:created>
  <dcterms:modified xsi:type="dcterms:W3CDTF">2024-09-16T18:27:31Z</dcterms:modified>
</cp:coreProperties>
</file>