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171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02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tags" Target="../tags/tag31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.xml" /><Relationship Id="rId2" Type="http://schemas.openxmlformats.org/officeDocument/2006/relationships/tags" Target="../tags/tag33.xml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tags" Target="../tags/tag36.xml" /><Relationship Id="rId6" Type="http://schemas.openxmlformats.org/officeDocument/2006/relationships/tags" Target="../tags/tag3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tags" Target="../tags/tag42.xml" /><Relationship Id="rId6" Type="http://schemas.openxmlformats.org/officeDocument/2006/relationships/tags" Target="../tags/tag43.xml" /><Relationship Id="rId7" Type="http://schemas.openxmlformats.org/officeDocument/2006/relationships/tags" Target="../tags/tag44.xml" /><Relationship Id="rId8" Type="http://schemas.openxmlformats.org/officeDocument/2006/relationships/tags" Target="../tags/tag4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3.xml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10" Type="http://schemas.openxmlformats.org/officeDocument/2006/relationships/tags" Target="../tags/tag7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Relationship Id="rId8" Type="http://schemas.openxmlformats.org/officeDocument/2006/relationships/tags" Target="../tags/tag69.xml" /><Relationship Id="rId9" Type="http://schemas.openxmlformats.org/officeDocument/2006/relationships/tags" Target="../tags/tag7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A02FAF-53C4-4F1F-AC4B-10708721F0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4C7FC6-40E5-47C0-90BC-191938276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4E1E67-9ACA-4314-8A7B-D6A207B9E7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D6418B-7244-41B5-A757-96911C0A4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4D3933-F4A5-45F0-9E1B-36D30DB26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EE0185-D00D-4038-864E-5B4C362AD9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041B31-555E-4077-ABAF-D9835AF7D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D3D4A9-DD68-461A-B162-5A95550F58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50D1AD-D40F-4DFF-AFDE-23310FD25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C494F1-A7EA-45C0-A37A-AD92CC3E00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B00761-167C-40B2-BB4C-A4712C985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Rectangle 41800_#color-2111&amp;1275"/>
          <p:cNvSpPr/>
          <p:nvPr userDrawn="1">
            <p:custDataLst>
              <p:tags r:id="rId1"/>
            </p:custDataLst>
          </p:nvPr>
        </p:nvSpPr>
        <p:spPr>
          <a:xfrm>
            <a:off x="6586728" y="0"/>
            <a:ext cx="5605272" cy="6858000"/>
          </a:xfrm>
          <a:custGeom>
            <a:rect l="l" t="t" r="r" b="b"/>
            <a:pathLst>
              <a:path w="5605272" h="6858000">
                <a:moveTo>
                  <a:pt x="0" y="6858000"/>
                </a:moveTo>
                <a:lnTo>
                  <a:pt x="5605272" y="6858000"/>
                </a:lnTo>
                <a:lnTo>
                  <a:pt x="5605272" y="0"/>
                </a:lnTo>
                <a:lnTo>
                  <a:pt x="0" y="0"/>
                </a:lnTo>
                <a:lnTo>
                  <a:pt x="0" y="6858000"/>
                </a:lnTo>
              </a:path>
            </a:pathLst>
          </a:cu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68" name="Rectangle 29_#color_$accent1_$accent2-2111&amp;1278"/>
          <p:cNvSpPr/>
          <p:nvPr userDrawn="1">
            <p:custDataLst>
              <p:tags r:id="rId2"/>
            </p:custDataLst>
          </p:nvPr>
        </p:nvSpPr>
        <p:spPr>
          <a:xfrm>
            <a:off x="8607552" y="3273552"/>
            <a:ext cx="3584448" cy="3584448"/>
          </a:xfrm>
          <a:custGeom>
            <a:rect l="l" t="t" r="r" b="b"/>
            <a:pathLst>
              <a:path w="3584448" h="3584448">
                <a:moveTo>
                  <a:pt x="3584448" y="0"/>
                </a:moveTo>
                <a:lnTo>
                  <a:pt x="3584448" y="3584448"/>
                </a:lnTo>
                <a:lnTo>
                  <a:pt x="0" y="3584448"/>
                </a:lnTo>
                <a:lnTo>
                  <a:pt x="3584448" y="0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0" name="Rectangle 30_#color_$accent1_$accent2_$accent1-2111&amp;1281"/>
          <p:cNvSpPr/>
          <p:nvPr userDrawn="1">
            <p:custDataLst>
              <p:tags r:id="rId3"/>
            </p:custDataLst>
          </p:nvPr>
        </p:nvSpPr>
        <p:spPr>
          <a:xfrm>
            <a:off x="4370832" y="0"/>
            <a:ext cx="7388352" cy="3694176"/>
          </a:xfrm>
          <a:custGeom>
            <a:rect l="l" t="t" r="r" b="b"/>
            <a:pathLst>
              <a:path w="7388352" h="3694176">
                <a:moveTo>
                  <a:pt x="7388352" y="0"/>
                </a:moveTo>
                <a:lnTo>
                  <a:pt x="3685032" y="3694176"/>
                </a:lnTo>
                <a:lnTo>
                  <a:pt x="0" y="9144"/>
                </a:lnTo>
                <a:lnTo>
                  <a:pt x="9144" y="0"/>
                </a:lnTo>
                <a:lnTo>
                  <a:pt x="7388352" y="0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20735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21324243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2" name="Rectangle 27_#color_#shadow_$dk2-2111&amp;1284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9747504" cy="6858000"/>
          </a:xfrm>
          <a:custGeom>
            <a:rect l="l" t="t" r="r" b="b"/>
            <a:pathLst>
              <a:path w="9747504" h="6858000">
                <a:moveTo>
                  <a:pt x="5925312" y="0"/>
                </a:moveTo>
                <a:lnTo>
                  <a:pt x="9601200" y="3675888"/>
                </a:lnTo>
                <a:cubicBezTo>
                  <a:pt x="9793224" y="3877056"/>
                  <a:pt x="9793224" y="4197096"/>
                  <a:pt x="9601200" y="4398264"/>
                </a:cubicBezTo>
                <a:lnTo>
                  <a:pt x="7132320" y="6858000"/>
                </a:lnTo>
                <a:lnTo>
                  <a:pt x="0" y="6858000"/>
                </a:lnTo>
                <a:lnTo>
                  <a:pt x="0" y="0"/>
                </a:lnTo>
                <a:lnTo>
                  <a:pt x="5925312" y="0"/>
                </a:lnTo>
              </a:path>
            </a:pathLst>
          </a:custGeom>
          <a:solidFill>
            <a:schemeClr val="bg2"/>
          </a:solidFill>
          <a:effectLst/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4" name="Rectangle 28_#color_$lt2_$lt2-2111&amp;1287"/>
          <p:cNvSpPr/>
          <p:nvPr userDrawn="1">
            <p:custDataLst>
              <p:tags r:id="rId5"/>
            </p:custDataLst>
          </p:nvPr>
        </p:nvSpPr>
        <p:spPr>
          <a:xfrm>
            <a:off x="6729984" y="0"/>
            <a:ext cx="5458968" cy="3419856"/>
          </a:xfrm>
          <a:custGeom>
            <a:rect l="l" t="t" r="r" b="b"/>
            <a:pathLst>
              <a:path w="5458968" h="3419855">
                <a:moveTo>
                  <a:pt x="5458968" y="1801368"/>
                </a:moveTo>
                <a:lnTo>
                  <a:pt x="3986784" y="3273552"/>
                </a:lnTo>
                <a:cubicBezTo>
                  <a:pt x="3794760" y="3474720"/>
                  <a:pt x="3474720" y="3474720"/>
                  <a:pt x="3273552" y="3273552"/>
                </a:cubicBezTo>
                <a:lnTo>
                  <a:pt x="0" y="0"/>
                </a:lnTo>
                <a:lnTo>
                  <a:pt x="5458968" y="0"/>
                </a:lnTo>
                <a:lnTo>
                  <a:pt x="5458968" y="1801368"/>
                </a:lnTo>
              </a:path>
            </a:pathLst>
          </a:custGeom>
          <a:gradFill>
            <a:gsLst>
              <a:gs pos="0">
                <a:schemeClr val="bg2"/>
              </a:gs>
              <a:gs pos="100000">
                <a:schemeClr val="bg2">
                  <a:alpha val="40000"/>
                </a:schemeClr>
              </a:gs>
            </a:gsLst>
            <a:lin ang="840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2" name="标题 1"/>
          <p:cNvSpPr>
            <a:spLocks noGrp="1"/>
          </p:cNvSpPr>
          <p:nvPr>
            <p:ph type="ctrTitle"/>
            <p:custDataLst>
              <p:tags r:id="rId9"/>
            </p:custDataLst>
          </p:nvPr>
        </p:nvSpPr>
        <p:spPr>
          <a:xfrm>
            <a:off x="894780" y="2226335"/>
            <a:ext cx="7263732" cy="2852605"/>
          </a:xfrm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7000"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署名占位符 10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894780" y="5380332"/>
            <a:ext cx="7296720" cy="674393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/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Rectangle 41800_#color-2111&amp;81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5614416" cy="6858000"/>
          </a:xfrm>
          <a:prstGeom prst="rect">
            <a:avLst/>
          </a:pr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98" name="Rectangle 29_#color_$accent1_$accent2-2111&amp;1290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0085832" cy="6858000"/>
          </a:xfrm>
          <a:custGeom>
            <a:rect l="l" t="t" r="r" b="b"/>
            <a:pathLst>
              <a:path w="10085832" h="6858000">
                <a:moveTo>
                  <a:pt x="0" y="4581144"/>
                </a:moveTo>
                <a:lnTo>
                  <a:pt x="4581144" y="0"/>
                </a:lnTo>
                <a:lnTo>
                  <a:pt x="6830568" y="0"/>
                </a:lnTo>
                <a:lnTo>
                  <a:pt x="10085832" y="3255264"/>
                </a:lnTo>
                <a:lnTo>
                  <a:pt x="6483096" y="6858000"/>
                </a:lnTo>
                <a:lnTo>
                  <a:pt x="0" y="6858000"/>
                </a:lnTo>
                <a:lnTo>
                  <a:pt x="0" y="4581144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0" name="Rectangle 27_#color-2111&amp;1293"/>
          <p:cNvSpPr/>
          <p:nvPr userDrawn="1">
            <p:custDataLst>
              <p:tags r:id="rId3"/>
            </p:custDataLst>
          </p:nvPr>
        </p:nvSpPr>
        <p:spPr>
          <a:xfrm>
            <a:off x="2673096" y="0"/>
            <a:ext cx="9518904" cy="6858000"/>
          </a:xfrm>
          <a:custGeom>
            <a:rect l="l" t="t" r="r" b="b"/>
            <a:pathLst>
              <a:path w="9518904" h="6858000">
                <a:moveTo>
                  <a:pt x="2569464" y="6858000"/>
                </a:moveTo>
                <a:lnTo>
                  <a:pt x="9518904" y="6858000"/>
                </a:lnTo>
                <a:lnTo>
                  <a:pt x="9518904" y="0"/>
                </a:lnTo>
                <a:lnTo>
                  <a:pt x="3867912" y="0"/>
                </a:lnTo>
                <a:lnTo>
                  <a:pt x="146304" y="3721608"/>
                </a:lnTo>
                <a:cubicBezTo>
                  <a:pt x="-45720" y="3913632"/>
                  <a:pt x="-45720" y="4242816"/>
                  <a:pt x="146304" y="4434840"/>
                </a:cubicBezTo>
                <a:lnTo>
                  <a:pt x="2569464" y="6858000"/>
                </a:lnTo>
              </a:path>
            </a:pathLst>
          </a:custGeom>
          <a:solidFill>
            <a:schemeClr val="bg2"/>
          </a:solidFill>
          <a:effectLst/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2" name="Rectangle 28_#color_$lt2_$lt2-2111&amp;1296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5879592" cy="3538728"/>
          </a:xfrm>
          <a:custGeom>
            <a:rect l="l" t="t" r="r" b="b"/>
            <a:pathLst>
              <a:path w="5879592" h="3538728">
                <a:moveTo>
                  <a:pt x="5879592" y="0"/>
                </a:moveTo>
                <a:lnTo>
                  <a:pt x="0" y="0"/>
                </a:lnTo>
                <a:lnTo>
                  <a:pt x="0" y="1618488"/>
                </a:lnTo>
                <a:lnTo>
                  <a:pt x="1773936" y="3392424"/>
                </a:lnTo>
                <a:cubicBezTo>
                  <a:pt x="1965960" y="3593592"/>
                  <a:pt x="2295144" y="3593592"/>
                  <a:pt x="2487168" y="3392424"/>
                </a:cubicBezTo>
                <a:lnTo>
                  <a:pt x="5879592" y="0"/>
                </a:lnTo>
              </a:path>
            </a:pathLst>
          </a:custGeom>
          <a:gradFill>
            <a:gsLst>
              <a:gs pos="0">
                <a:schemeClr val="bg2">
                  <a:alpha val="100000"/>
                </a:schemeClr>
              </a:gs>
              <a:gs pos="100000">
                <a:schemeClr val="bg2">
                  <a:alpha val="56000"/>
                </a:schemeClr>
              </a:gs>
            </a:gsLst>
            <a:lin ang="912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0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1654078" y="506780"/>
            <a:ext cx="10085831" cy="1081088"/>
          </a:xfrm>
        </p:spPr>
        <p:txBody>
          <a:bodyPr wrap="square" anchor="b">
            <a:normAutofit/>
          </a:bodyPr>
          <a:lstStyle>
            <a:lvl1pPr>
              <a:defRPr sz="5000"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2" name="图形 6"/>
          <p:cNvSpPr/>
          <p:nvPr userDrawn="1">
            <p:custDataLst>
              <p:tags r:id="rId9"/>
            </p:custDataLst>
          </p:nvPr>
        </p:nvSpPr>
        <p:spPr>
          <a:xfrm>
            <a:off x="1654175" y="1771015"/>
            <a:ext cx="1182370" cy="177800"/>
          </a:xfrm>
          <a:custGeom>
            <a:gdLst>
              <a:gd name="connsiteX0" fmla="*/ 75233 w 1100583"/>
              <a:gd name="connsiteY0" fmla="*/ 165422 h 165421"/>
              <a:gd name="connsiteX1" fmla="*/ 119435 w 1100583"/>
              <a:gd name="connsiteY1" fmla="*/ 156047 h 165421"/>
              <a:gd name="connsiteX2" fmla="*/ 119435 w 1100583"/>
              <a:gd name="connsiteY2" fmla="*/ 137852 h 165421"/>
              <a:gd name="connsiteX3" fmla="*/ 77688 w 1100583"/>
              <a:gd name="connsiteY3" fmla="*/ 148568 h 165421"/>
              <a:gd name="connsiteX4" fmla="*/ 35607 w 1100583"/>
              <a:gd name="connsiteY4" fmla="*/ 131266 h 165421"/>
              <a:gd name="connsiteX5" fmla="*/ 19645 w 1100583"/>
              <a:gd name="connsiteY5" fmla="*/ 84609 h 165421"/>
              <a:gd name="connsiteX6" fmla="*/ 36723 w 1100583"/>
              <a:gd name="connsiteY6" fmla="*/ 35384 h 165421"/>
              <a:gd name="connsiteX7" fmla="*/ 81483 w 1100583"/>
              <a:gd name="connsiteY7" fmla="*/ 16966 h 165421"/>
              <a:gd name="connsiteX8" fmla="*/ 119435 w 1100583"/>
              <a:gd name="connsiteY8" fmla="*/ 26566 h 165421"/>
              <a:gd name="connsiteX9" fmla="*/ 119435 w 1100583"/>
              <a:gd name="connsiteY9" fmla="*/ 6586 h 165421"/>
              <a:gd name="connsiteX10" fmla="*/ 81707 w 1100583"/>
              <a:gd name="connsiteY10" fmla="*/ 0 h 165421"/>
              <a:gd name="connsiteX11" fmla="*/ 23106 w 1100583"/>
              <a:gd name="connsiteY11" fmla="*/ 23664 h 165421"/>
              <a:gd name="connsiteX12" fmla="*/ 0 w 1100583"/>
              <a:gd name="connsiteY12" fmla="*/ 85725 h 165421"/>
              <a:gd name="connsiteX13" fmla="*/ 20538 w 1100583"/>
              <a:gd name="connsiteY13" fmla="*/ 143434 h 165421"/>
              <a:gd name="connsiteX14" fmla="*/ 75233 w 1100583"/>
              <a:gd name="connsiteY14" fmla="*/ 165422 h 165421"/>
              <a:gd name="connsiteX15" fmla="*/ 210294 w 1100583"/>
              <a:gd name="connsiteY15" fmla="*/ 165422 h 165421"/>
              <a:gd name="connsiteX16" fmla="*/ 155712 w 1100583"/>
              <a:gd name="connsiteY16" fmla="*/ 142987 h 165421"/>
              <a:gd name="connsiteX17" fmla="*/ 135284 w 1100583"/>
              <a:gd name="connsiteY17" fmla="*/ 84609 h 165421"/>
              <a:gd name="connsiteX18" fmla="*/ 156158 w 1100583"/>
              <a:gd name="connsiteY18" fmla="*/ 22994 h 165421"/>
              <a:gd name="connsiteX19" fmla="*/ 212973 w 1100583"/>
              <a:gd name="connsiteY19" fmla="*/ 0 h 165421"/>
              <a:gd name="connsiteX20" fmla="*/ 266328 w 1100583"/>
              <a:gd name="connsiteY20" fmla="*/ 22324 h 165421"/>
              <a:gd name="connsiteX21" fmla="*/ 286643 w 1100583"/>
              <a:gd name="connsiteY21" fmla="*/ 80702 h 165421"/>
              <a:gd name="connsiteX22" fmla="*/ 265882 w 1100583"/>
              <a:gd name="connsiteY22" fmla="*/ 142652 h 165421"/>
              <a:gd name="connsiteX23" fmla="*/ 210294 w 1100583"/>
              <a:gd name="connsiteY23" fmla="*/ 165422 h 165421"/>
              <a:gd name="connsiteX24" fmla="*/ 211634 w 1100583"/>
              <a:gd name="connsiteY24" fmla="*/ 16966 h 165421"/>
              <a:gd name="connsiteX25" fmla="*/ 170669 w 1100583"/>
              <a:gd name="connsiteY25" fmla="*/ 35161 h 165421"/>
              <a:gd name="connsiteX26" fmla="*/ 154931 w 1100583"/>
              <a:gd name="connsiteY26" fmla="*/ 82934 h 165421"/>
              <a:gd name="connsiteX27" fmla="*/ 170222 w 1100583"/>
              <a:gd name="connsiteY27" fmla="*/ 130597 h 165421"/>
              <a:gd name="connsiteX28" fmla="*/ 210294 w 1100583"/>
              <a:gd name="connsiteY28" fmla="*/ 148568 h 165421"/>
              <a:gd name="connsiteX29" fmla="*/ 251817 w 1100583"/>
              <a:gd name="connsiteY29" fmla="*/ 131378 h 165421"/>
              <a:gd name="connsiteX30" fmla="*/ 266998 w 1100583"/>
              <a:gd name="connsiteY30" fmla="*/ 83269 h 165421"/>
              <a:gd name="connsiteX31" fmla="*/ 252264 w 1100583"/>
              <a:gd name="connsiteY31" fmla="*/ 34268 h 165421"/>
              <a:gd name="connsiteX32" fmla="*/ 211634 w 1100583"/>
              <a:gd name="connsiteY32" fmla="*/ 16966 h 165421"/>
              <a:gd name="connsiteX33" fmla="*/ 1003581 w 1100583"/>
              <a:gd name="connsiteY33" fmla="*/ 134169 h 165421"/>
              <a:gd name="connsiteX34" fmla="*/ 1003581 w 1100583"/>
              <a:gd name="connsiteY34" fmla="*/ 156269 h 165421"/>
              <a:gd name="connsiteX35" fmla="*/ 1011849 w 1100583"/>
              <a:gd name="connsiteY35" fmla="*/ 160177 h 165421"/>
              <a:gd name="connsiteX36" fmla="*/ 1022898 w 1100583"/>
              <a:gd name="connsiteY36" fmla="*/ 162966 h 165421"/>
              <a:gd name="connsiteX37" fmla="*/ 1034281 w 1100583"/>
              <a:gd name="connsiteY37" fmla="*/ 164752 h 165421"/>
              <a:gd name="connsiteX38" fmla="*/ 1043653 w 1100583"/>
              <a:gd name="connsiteY38" fmla="*/ 165422 h 165421"/>
              <a:gd name="connsiteX39" fmla="*/ 1065313 w 1100583"/>
              <a:gd name="connsiteY39" fmla="*/ 163079 h 165421"/>
              <a:gd name="connsiteX40" fmla="*/ 1083391 w 1100583"/>
              <a:gd name="connsiteY40" fmla="*/ 155711 h 165421"/>
              <a:gd name="connsiteX41" fmla="*/ 1095898 w 1100583"/>
              <a:gd name="connsiteY41" fmla="*/ 142429 h 165421"/>
              <a:gd name="connsiteX42" fmla="*/ 1100584 w 1100583"/>
              <a:gd name="connsiteY42" fmla="*/ 122337 h 165421"/>
              <a:gd name="connsiteX43" fmla="*/ 1097126 w 1100583"/>
              <a:gd name="connsiteY43" fmla="*/ 106487 h 165421"/>
              <a:gd name="connsiteX44" fmla="*/ 1087973 w 1100583"/>
              <a:gd name="connsiteY44" fmla="*/ 93873 h 165421"/>
              <a:gd name="connsiteX45" fmla="*/ 1074467 w 1100583"/>
              <a:gd name="connsiteY45" fmla="*/ 83493 h 165421"/>
              <a:gd name="connsiteX46" fmla="*/ 1058169 w 1100583"/>
              <a:gd name="connsiteY46" fmla="*/ 74563 h 165421"/>
              <a:gd name="connsiteX47" fmla="*/ 1043320 w 1100583"/>
              <a:gd name="connsiteY47" fmla="*/ 66973 h 165421"/>
              <a:gd name="connsiteX48" fmla="*/ 1032499 w 1100583"/>
              <a:gd name="connsiteY48" fmla="*/ 59829 h 165421"/>
              <a:gd name="connsiteX49" fmla="*/ 1025689 w 1100583"/>
              <a:gd name="connsiteY49" fmla="*/ 51681 h 165421"/>
              <a:gd name="connsiteX50" fmla="*/ 1023451 w 1100583"/>
              <a:gd name="connsiteY50" fmla="*/ 41077 h 165421"/>
              <a:gd name="connsiteX51" fmla="*/ 1026470 w 1100583"/>
              <a:gd name="connsiteY51" fmla="*/ 29914 h 165421"/>
              <a:gd name="connsiteX52" fmla="*/ 1034281 w 1100583"/>
              <a:gd name="connsiteY52" fmla="*/ 22436 h 165421"/>
              <a:gd name="connsiteX53" fmla="*/ 1045225 w 1100583"/>
              <a:gd name="connsiteY53" fmla="*/ 18306 h 165421"/>
              <a:gd name="connsiteX54" fmla="*/ 1057502 w 1100583"/>
              <a:gd name="connsiteY54" fmla="*/ 16966 h 165421"/>
              <a:gd name="connsiteX55" fmla="*/ 1093888 w 1100583"/>
              <a:gd name="connsiteY55" fmla="*/ 26789 h 165421"/>
              <a:gd name="connsiteX56" fmla="*/ 1093888 w 1100583"/>
              <a:gd name="connsiteY56" fmla="*/ 5693 h 165421"/>
              <a:gd name="connsiteX57" fmla="*/ 1059398 w 1100583"/>
              <a:gd name="connsiteY57" fmla="*/ 0 h 165421"/>
              <a:gd name="connsiteX58" fmla="*/ 1038967 w 1100583"/>
              <a:gd name="connsiteY58" fmla="*/ 2567 h 165421"/>
              <a:gd name="connsiteX59" fmla="*/ 1021222 w 1100583"/>
              <a:gd name="connsiteY59" fmla="*/ 10381 h 165421"/>
              <a:gd name="connsiteX60" fmla="*/ 1008611 w 1100583"/>
              <a:gd name="connsiteY60" fmla="*/ 23775 h 165421"/>
              <a:gd name="connsiteX61" fmla="*/ 1003810 w 1100583"/>
              <a:gd name="connsiteY61" fmla="*/ 42751 h 165421"/>
              <a:gd name="connsiteX62" fmla="*/ 1006820 w 1100583"/>
              <a:gd name="connsiteY62" fmla="*/ 58378 h 165421"/>
              <a:gd name="connsiteX63" fmla="*/ 1015307 w 1100583"/>
              <a:gd name="connsiteY63" fmla="*/ 70210 h 165421"/>
              <a:gd name="connsiteX64" fmla="*/ 1027918 w 1100583"/>
              <a:gd name="connsiteY64" fmla="*/ 79809 h 165421"/>
              <a:gd name="connsiteX65" fmla="*/ 1043548 w 1100583"/>
              <a:gd name="connsiteY65" fmla="*/ 88404 h 165421"/>
              <a:gd name="connsiteX66" fmla="*/ 1058284 w 1100583"/>
              <a:gd name="connsiteY66" fmla="*/ 96106 h 165421"/>
              <a:gd name="connsiteX67" fmla="*/ 1070218 w 1100583"/>
              <a:gd name="connsiteY67" fmla="*/ 103696 h 165421"/>
              <a:gd name="connsiteX68" fmla="*/ 1078038 w 1100583"/>
              <a:gd name="connsiteY68" fmla="*/ 112402 h 165421"/>
              <a:gd name="connsiteX69" fmla="*/ 1080944 w 1100583"/>
              <a:gd name="connsiteY69" fmla="*/ 123676 h 165421"/>
              <a:gd name="connsiteX70" fmla="*/ 1072342 w 1100583"/>
              <a:gd name="connsiteY70" fmla="*/ 142206 h 165421"/>
              <a:gd name="connsiteX71" fmla="*/ 1046558 w 1100583"/>
              <a:gd name="connsiteY71" fmla="*/ 148568 h 165421"/>
              <a:gd name="connsiteX72" fmla="*/ 1035624 w 1100583"/>
              <a:gd name="connsiteY72" fmla="*/ 147563 h 165421"/>
              <a:gd name="connsiteX73" fmla="*/ 1023793 w 1100583"/>
              <a:gd name="connsiteY73" fmla="*/ 144773 h 165421"/>
              <a:gd name="connsiteX74" fmla="*/ 1012630 w 1100583"/>
              <a:gd name="connsiteY74" fmla="*/ 140196 h 165421"/>
              <a:gd name="connsiteX75" fmla="*/ 1003581 w 1100583"/>
              <a:gd name="connsiteY75" fmla="*/ 134169 h 165421"/>
              <a:gd name="connsiteX76" fmla="*/ 944091 w 1100583"/>
              <a:gd name="connsiteY76" fmla="*/ 19645 h 165421"/>
              <a:gd name="connsiteX77" fmla="*/ 990304 w 1100583"/>
              <a:gd name="connsiteY77" fmla="*/ 19645 h 165421"/>
              <a:gd name="connsiteX78" fmla="*/ 990304 w 1100583"/>
              <a:gd name="connsiteY78" fmla="*/ 2679 h 165421"/>
              <a:gd name="connsiteX79" fmla="*/ 879239 w 1100583"/>
              <a:gd name="connsiteY79" fmla="*/ 2679 h 165421"/>
              <a:gd name="connsiteX80" fmla="*/ 879239 w 1100583"/>
              <a:gd name="connsiteY80" fmla="*/ 19645 h 165421"/>
              <a:gd name="connsiteX81" fmla="*/ 925339 w 1100583"/>
              <a:gd name="connsiteY81" fmla="*/ 19645 h 165421"/>
              <a:gd name="connsiteX82" fmla="*/ 925339 w 1100583"/>
              <a:gd name="connsiteY82" fmla="*/ 162744 h 165421"/>
              <a:gd name="connsiteX83" fmla="*/ 944091 w 1100583"/>
              <a:gd name="connsiteY83" fmla="*/ 162744 h 165421"/>
              <a:gd name="connsiteX84" fmla="*/ 944091 w 1100583"/>
              <a:gd name="connsiteY84" fmla="*/ 19645 h 165421"/>
              <a:gd name="connsiteX85" fmla="*/ 853678 w 1100583"/>
              <a:gd name="connsiteY85" fmla="*/ 162744 h 165421"/>
              <a:gd name="connsiteX86" fmla="*/ 830685 w 1100583"/>
              <a:gd name="connsiteY86" fmla="*/ 162744 h 165421"/>
              <a:gd name="connsiteX87" fmla="*/ 748308 w 1100583"/>
              <a:gd name="connsiteY87" fmla="*/ 35161 h 165421"/>
              <a:gd name="connsiteX88" fmla="*/ 743174 w 1100583"/>
              <a:gd name="connsiteY88" fmla="*/ 25115 h 165421"/>
              <a:gd name="connsiteX89" fmla="*/ 742503 w 1100583"/>
              <a:gd name="connsiteY89" fmla="*/ 25115 h 165421"/>
              <a:gd name="connsiteX90" fmla="*/ 743397 w 1100583"/>
              <a:gd name="connsiteY90" fmla="*/ 47104 h 165421"/>
              <a:gd name="connsiteX91" fmla="*/ 743397 w 1100583"/>
              <a:gd name="connsiteY91" fmla="*/ 162744 h 165421"/>
              <a:gd name="connsiteX92" fmla="*/ 724644 w 1100583"/>
              <a:gd name="connsiteY92" fmla="*/ 162744 h 165421"/>
              <a:gd name="connsiteX93" fmla="*/ 724644 w 1100583"/>
              <a:gd name="connsiteY93" fmla="*/ 2679 h 165421"/>
              <a:gd name="connsiteX94" fmla="*/ 748977 w 1100583"/>
              <a:gd name="connsiteY94" fmla="*/ 2679 h 165421"/>
              <a:gd name="connsiteX95" fmla="*/ 829122 w 1100583"/>
              <a:gd name="connsiteY95" fmla="*/ 128253 h 165421"/>
              <a:gd name="connsiteX96" fmla="*/ 835596 w 1100583"/>
              <a:gd name="connsiteY96" fmla="*/ 138968 h 165421"/>
              <a:gd name="connsiteX97" fmla="*/ 836042 w 1100583"/>
              <a:gd name="connsiteY97" fmla="*/ 138968 h 165421"/>
              <a:gd name="connsiteX98" fmla="*/ 834926 w 1100583"/>
              <a:gd name="connsiteY98" fmla="*/ 115416 h 165421"/>
              <a:gd name="connsiteX99" fmla="*/ 834926 w 1100583"/>
              <a:gd name="connsiteY99" fmla="*/ 2679 h 165421"/>
              <a:gd name="connsiteX100" fmla="*/ 853678 w 1100583"/>
              <a:gd name="connsiteY100" fmla="*/ 2679 h 165421"/>
              <a:gd name="connsiteX101" fmla="*/ 853678 w 1100583"/>
              <a:gd name="connsiteY101" fmla="*/ 162744 h 165421"/>
              <a:gd name="connsiteX102" fmla="*/ 609005 w 1100583"/>
              <a:gd name="connsiteY102" fmla="*/ 162744 h 165421"/>
              <a:gd name="connsiteX103" fmla="*/ 693837 w 1100583"/>
              <a:gd name="connsiteY103" fmla="*/ 162744 h 165421"/>
              <a:gd name="connsiteX104" fmla="*/ 693837 w 1100583"/>
              <a:gd name="connsiteY104" fmla="*/ 145778 h 165421"/>
              <a:gd name="connsiteX105" fmla="*/ 627757 w 1100583"/>
              <a:gd name="connsiteY105" fmla="*/ 145778 h 165421"/>
              <a:gd name="connsiteX106" fmla="*/ 627757 w 1100583"/>
              <a:gd name="connsiteY106" fmla="*/ 89743 h 165421"/>
              <a:gd name="connsiteX107" fmla="*/ 685577 w 1100583"/>
              <a:gd name="connsiteY107" fmla="*/ 89743 h 165421"/>
              <a:gd name="connsiteX108" fmla="*/ 685577 w 1100583"/>
              <a:gd name="connsiteY108" fmla="*/ 72889 h 165421"/>
              <a:gd name="connsiteX109" fmla="*/ 627757 w 1100583"/>
              <a:gd name="connsiteY109" fmla="*/ 72889 h 165421"/>
              <a:gd name="connsiteX110" fmla="*/ 627757 w 1100583"/>
              <a:gd name="connsiteY110" fmla="*/ 19645 h 165421"/>
              <a:gd name="connsiteX111" fmla="*/ 690265 w 1100583"/>
              <a:gd name="connsiteY111" fmla="*/ 19645 h 165421"/>
              <a:gd name="connsiteX112" fmla="*/ 690265 w 1100583"/>
              <a:gd name="connsiteY112" fmla="*/ 2679 h 165421"/>
              <a:gd name="connsiteX113" fmla="*/ 609005 w 1100583"/>
              <a:gd name="connsiteY113" fmla="*/ 2679 h 165421"/>
              <a:gd name="connsiteX114" fmla="*/ 609005 w 1100583"/>
              <a:gd name="connsiteY114" fmla="*/ 162744 h 165421"/>
              <a:gd name="connsiteX115" fmla="*/ 583778 w 1100583"/>
              <a:gd name="connsiteY115" fmla="*/ 19645 h 165421"/>
              <a:gd name="connsiteX116" fmla="*/ 537567 w 1100583"/>
              <a:gd name="connsiteY116" fmla="*/ 19645 h 165421"/>
              <a:gd name="connsiteX117" fmla="*/ 537567 w 1100583"/>
              <a:gd name="connsiteY117" fmla="*/ 162744 h 165421"/>
              <a:gd name="connsiteX118" fmla="*/ 518815 w 1100583"/>
              <a:gd name="connsiteY118" fmla="*/ 162744 h 165421"/>
              <a:gd name="connsiteX119" fmla="*/ 518815 w 1100583"/>
              <a:gd name="connsiteY119" fmla="*/ 19645 h 165421"/>
              <a:gd name="connsiteX120" fmla="*/ 472715 w 1100583"/>
              <a:gd name="connsiteY120" fmla="*/ 19645 h 165421"/>
              <a:gd name="connsiteX121" fmla="*/ 472715 w 1100583"/>
              <a:gd name="connsiteY121" fmla="*/ 2679 h 165421"/>
              <a:gd name="connsiteX122" fmla="*/ 583778 w 1100583"/>
              <a:gd name="connsiteY122" fmla="*/ 2679 h 165421"/>
              <a:gd name="connsiteX123" fmla="*/ 583778 w 1100583"/>
              <a:gd name="connsiteY123" fmla="*/ 19645 h 165421"/>
              <a:gd name="connsiteX124" fmla="*/ 424160 w 1100583"/>
              <a:gd name="connsiteY124" fmla="*/ 162744 h 165421"/>
              <a:gd name="connsiteX125" fmla="*/ 447154 w 1100583"/>
              <a:gd name="connsiteY125" fmla="*/ 162744 h 165421"/>
              <a:gd name="connsiteX126" fmla="*/ 447154 w 1100583"/>
              <a:gd name="connsiteY126" fmla="*/ 2679 h 165421"/>
              <a:gd name="connsiteX127" fmla="*/ 428402 w 1100583"/>
              <a:gd name="connsiteY127" fmla="*/ 2679 h 165421"/>
              <a:gd name="connsiteX128" fmla="*/ 428402 w 1100583"/>
              <a:gd name="connsiteY128" fmla="*/ 115416 h 165421"/>
              <a:gd name="connsiteX129" fmla="*/ 429518 w 1100583"/>
              <a:gd name="connsiteY129" fmla="*/ 138968 h 165421"/>
              <a:gd name="connsiteX130" fmla="*/ 429072 w 1100583"/>
              <a:gd name="connsiteY130" fmla="*/ 138968 h 165421"/>
              <a:gd name="connsiteX131" fmla="*/ 422597 w 1100583"/>
              <a:gd name="connsiteY131" fmla="*/ 128253 h 165421"/>
              <a:gd name="connsiteX132" fmla="*/ 342453 w 1100583"/>
              <a:gd name="connsiteY132" fmla="*/ 2679 h 165421"/>
              <a:gd name="connsiteX133" fmla="*/ 318120 w 1100583"/>
              <a:gd name="connsiteY133" fmla="*/ 2679 h 165421"/>
              <a:gd name="connsiteX134" fmla="*/ 318120 w 1100583"/>
              <a:gd name="connsiteY134" fmla="*/ 162744 h 165421"/>
              <a:gd name="connsiteX135" fmla="*/ 336872 w 1100583"/>
              <a:gd name="connsiteY135" fmla="*/ 162744 h 165421"/>
              <a:gd name="connsiteX136" fmla="*/ 336872 w 1100583"/>
              <a:gd name="connsiteY136" fmla="*/ 47104 h 165421"/>
              <a:gd name="connsiteX137" fmla="*/ 335980 w 1100583"/>
              <a:gd name="connsiteY137" fmla="*/ 25115 h 165421"/>
              <a:gd name="connsiteX138" fmla="*/ 336649 w 1100583"/>
              <a:gd name="connsiteY138" fmla="*/ 25115 h 165421"/>
              <a:gd name="connsiteX139" fmla="*/ 341783 w 1100583"/>
              <a:gd name="connsiteY139" fmla="*/ 35161 h 165421"/>
              <a:gd name="connsiteX140" fmla="*/ 424160 w 1100583"/>
              <a:gd name="connsiteY140" fmla="*/ 162744 h 1654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</a:cxnLst>
            <a:rect l="l" t="t" r="r" b="b"/>
            <a:pathLst>
              <a:path w="1100583" h="165421">
                <a:moveTo>
                  <a:pt x="75233" y="165422"/>
                </a:moveTo>
                <a:cubicBezTo>
                  <a:pt x="92869" y="165422"/>
                  <a:pt x="107603" y="162297"/>
                  <a:pt x="119435" y="156047"/>
                </a:cubicBezTo>
                <a:lnTo>
                  <a:pt x="119435" y="137852"/>
                </a:lnTo>
                <a:cubicBezTo>
                  <a:pt x="107677" y="144996"/>
                  <a:pt x="93762" y="148568"/>
                  <a:pt x="77688" y="148568"/>
                </a:cubicBezTo>
                <a:cubicBezTo>
                  <a:pt x="60350" y="148568"/>
                  <a:pt x="46323" y="142800"/>
                  <a:pt x="35607" y="131266"/>
                </a:cubicBezTo>
                <a:cubicBezTo>
                  <a:pt x="24966" y="119658"/>
                  <a:pt x="19645" y="104106"/>
                  <a:pt x="19645" y="84609"/>
                </a:cubicBezTo>
                <a:cubicBezTo>
                  <a:pt x="19645" y="64070"/>
                  <a:pt x="25338" y="47662"/>
                  <a:pt x="36723" y="35384"/>
                </a:cubicBezTo>
                <a:cubicBezTo>
                  <a:pt x="48183" y="23106"/>
                  <a:pt x="63103" y="16966"/>
                  <a:pt x="81483" y="16966"/>
                </a:cubicBezTo>
                <a:cubicBezTo>
                  <a:pt x="95324" y="16966"/>
                  <a:pt x="107975" y="20166"/>
                  <a:pt x="119435" y="26566"/>
                </a:cubicBezTo>
                <a:lnTo>
                  <a:pt x="119435" y="6586"/>
                </a:lnTo>
                <a:cubicBezTo>
                  <a:pt x="109463" y="2195"/>
                  <a:pt x="96887" y="0"/>
                  <a:pt x="81707" y="0"/>
                </a:cubicBezTo>
                <a:cubicBezTo>
                  <a:pt x="58043" y="0"/>
                  <a:pt x="38509" y="7888"/>
                  <a:pt x="23106" y="23664"/>
                </a:cubicBezTo>
                <a:cubicBezTo>
                  <a:pt x="7702" y="39439"/>
                  <a:pt x="0" y="60127"/>
                  <a:pt x="0" y="85725"/>
                </a:cubicBezTo>
                <a:cubicBezTo>
                  <a:pt x="0" y="109538"/>
                  <a:pt x="6846" y="128774"/>
                  <a:pt x="20538" y="143434"/>
                </a:cubicBezTo>
                <a:cubicBezTo>
                  <a:pt x="34231" y="158093"/>
                  <a:pt x="52462" y="165422"/>
                  <a:pt x="75233" y="165422"/>
                </a:cubicBezTo>
                <a:close/>
                <a:moveTo>
                  <a:pt x="210294" y="165422"/>
                </a:moveTo>
                <a:cubicBezTo>
                  <a:pt x="187597" y="165422"/>
                  <a:pt x="169404" y="157944"/>
                  <a:pt x="155712" y="142987"/>
                </a:cubicBezTo>
                <a:cubicBezTo>
                  <a:pt x="142094" y="128030"/>
                  <a:pt x="135284" y="108570"/>
                  <a:pt x="135284" y="84609"/>
                </a:cubicBezTo>
                <a:cubicBezTo>
                  <a:pt x="135284" y="58862"/>
                  <a:pt x="142242" y="38323"/>
                  <a:pt x="156158" y="22994"/>
                </a:cubicBezTo>
                <a:cubicBezTo>
                  <a:pt x="170073" y="7665"/>
                  <a:pt x="189012" y="0"/>
                  <a:pt x="212973" y="0"/>
                </a:cubicBezTo>
                <a:cubicBezTo>
                  <a:pt x="235074" y="0"/>
                  <a:pt x="252859" y="7441"/>
                  <a:pt x="266328" y="22324"/>
                </a:cubicBezTo>
                <a:cubicBezTo>
                  <a:pt x="279871" y="37207"/>
                  <a:pt x="286643" y="56666"/>
                  <a:pt x="286643" y="80702"/>
                </a:cubicBezTo>
                <a:cubicBezTo>
                  <a:pt x="286643" y="106821"/>
                  <a:pt x="279722" y="127472"/>
                  <a:pt x="265882" y="142652"/>
                </a:cubicBezTo>
                <a:cubicBezTo>
                  <a:pt x="252041" y="157832"/>
                  <a:pt x="233512" y="165422"/>
                  <a:pt x="210294" y="165422"/>
                </a:cubicBezTo>
                <a:close/>
                <a:moveTo>
                  <a:pt x="211634" y="16966"/>
                </a:moveTo>
                <a:cubicBezTo>
                  <a:pt x="194816" y="16966"/>
                  <a:pt x="181161" y="23031"/>
                  <a:pt x="170669" y="35161"/>
                </a:cubicBezTo>
                <a:cubicBezTo>
                  <a:pt x="160176" y="47290"/>
                  <a:pt x="154931" y="63215"/>
                  <a:pt x="154931" y="82934"/>
                </a:cubicBezTo>
                <a:cubicBezTo>
                  <a:pt x="154931" y="102654"/>
                  <a:pt x="160027" y="118542"/>
                  <a:pt x="170222" y="130597"/>
                </a:cubicBezTo>
                <a:cubicBezTo>
                  <a:pt x="180491" y="142577"/>
                  <a:pt x="193849" y="148568"/>
                  <a:pt x="210294" y="148568"/>
                </a:cubicBezTo>
                <a:cubicBezTo>
                  <a:pt x="227856" y="148568"/>
                  <a:pt x="241697" y="142838"/>
                  <a:pt x="251817" y="131378"/>
                </a:cubicBezTo>
                <a:cubicBezTo>
                  <a:pt x="261937" y="119918"/>
                  <a:pt x="266998" y="103882"/>
                  <a:pt x="266998" y="83269"/>
                </a:cubicBezTo>
                <a:cubicBezTo>
                  <a:pt x="266998" y="62136"/>
                  <a:pt x="262087" y="45802"/>
                  <a:pt x="252264" y="34268"/>
                </a:cubicBezTo>
                <a:cubicBezTo>
                  <a:pt x="242441" y="22733"/>
                  <a:pt x="228898" y="16966"/>
                  <a:pt x="211634" y="16966"/>
                </a:cubicBezTo>
                <a:close/>
                <a:moveTo>
                  <a:pt x="1003581" y="134169"/>
                </a:moveTo>
                <a:lnTo>
                  <a:pt x="1003581" y="156269"/>
                </a:lnTo>
                <a:cubicBezTo>
                  <a:pt x="1005667" y="157684"/>
                  <a:pt x="1008420" y="158986"/>
                  <a:pt x="1011849" y="160177"/>
                </a:cubicBezTo>
                <a:cubicBezTo>
                  <a:pt x="1015345" y="161293"/>
                  <a:pt x="1019031" y="162223"/>
                  <a:pt x="1022898" y="162966"/>
                </a:cubicBezTo>
                <a:cubicBezTo>
                  <a:pt x="1026765" y="163786"/>
                  <a:pt x="1030556" y="164381"/>
                  <a:pt x="1034281" y="164752"/>
                </a:cubicBezTo>
                <a:cubicBezTo>
                  <a:pt x="1038005" y="165199"/>
                  <a:pt x="1041129" y="165422"/>
                  <a:pt x="1043653" y="165422"/>
                </a:cubicBezTo>
                <a:cubicBezTo>
                  <a:pt x="1051245" y="165422"/>
                  <a:pt x="1058465" y="164641"/>
                  <a:pt x="1065313" y="163079"/>
                </a:cubicBezTo>
                <a:cubicBezTo>
                  <a:pt x="1072161" y="161590"/>
                  <a:pt x="1078181" y="159135"/>
                  <a:pt x="1083391" y="155711"/>
                </a:cubicBezTo>
                <a:cubicBezTo>
                  <a:pt x="1088678" y="152288"/>
                  <a:pt x="1092850" y="147861"/>
                  <a:pt x="1095898" y="142429"/>
                </a:cubicBezTo>
                <a:cubicBezTo>
                  <a:pt x="1099022" y="136922"/>
                  <a:pt x="1100584" y="130224"/>
                  <a:pt x="1100584" y="122337"/>
                </a:cubicBezTo>
                <a:cubicBezTo>
                  <a:pt x="1100584" y="116383"/>
                  <a:pt x="1099432" y="111100"/>
                  <a:pt x="1097126" y="106487"/>
                </a:cubicBezTo>
                <a:cubicBezTo>
                  <a:pt x="1094888" y="101873"/>
                  <a:pt x="1091840" y="97669"/>
                  <a:pt x="1087973" y="93873"/>
                </a:cubicBezTo>
                <a:cubicBezTo>
                  <a:pt x="1084106" y="90078"/>
                  <a:pt x="1079600" y="86618"/>
                  <a:pt x="1074467" y="83493"/>
                </a:cubicBezTo>
                <a:cubicBezTo>
                  <a:pt x="1069333" y="80367"/>
                  <a:pt x="1063894" y="77391"/>
                  <a:pt x="1058169" y="74563"/>
                </a:cubicBezTo>
                <a:cubicBezTo>
                  <a:pt x="1052588" y="71810"/>
                  <a:pt x="1047635" y="69280"/>
                  <a:pt x="1043320" y="66973"/>
                </a:cubicBezTo>
                <a:cubicBezTo>
                  <a:pt x="1039081" y="64666"/>
                  <a:pt x="1035471" y="62285"/>
                  <a:pt x="1032499" y="59829"/>
                </a:cubicBezTo>
                <a:cubicBezTo>
                  <a:pt x="1029518" y="57373"/>
                  <a:pt x="1027251" y="54657"/>
                  <a:pt x="1025689" y="51681"/>
                </a:cubicBezTo>
                <a:cubicBezTo>
                  <a:pt x="1024194" y="48704"/>
                  <a:pt x="1023451" y="45169"/>
                  <a:pt x="1023451" y="41077"/>
                </a:cubicBezTo>
                <a:cubicBezTo>
                  <a:pt x="1023451" y="36686"/>
                  <a:pt x="1024460" y="32965"/>
                  <a:pt x="1026470" y="29914"/>
                </a:cubicBezTo>
                <a:cubicBezTo>
                  <a:pt x="1028480" y="26864"/>
                  <a:pt x="1031080" y="24371"/>
                  <a:pt x="1034281" y="22436"/>
                </a:cubicBezTo>
                <a:cubicBezTo>
                  <a:pt x="1037481" y="20501"/>
                  <a:pt x="1041129" y="19124"/>
                  <a:pt x="1045225" y="18306"/>
                </a:cubicBezTo>
                <a:cubicBezTo>
                  <a:pt x="1049311" y="17413"/>
                  <a:pt x="1053407" y="16966"/>
                  <a:pt x="1057502" y="16966"/>
                </a:cubicBezTo>
                <a:cubicBezTo>
                  <a:pt x="1072304" y="16966"/>
                  <a:pt x="1084439" y="20241"/>
                  <a:pt x="1093888" y="26789"/>
                </a:cubicBezTo>
                <a:lnTo>
                  <a:pt x="1093888" y="5693"/>
                </a:lnTo>
                <a:cubicBezTo>
                  <a:pt x="1086668" y="1898"/>
                  <a:pt x="1075171" y="0"/>
                  <a:pt x="1059398" y="0"/>
                </a:cubicBezTo>
                <a:cubicBezTo>
                  <a:pt x="1052473" y="0"/>
                  <a:pt x="1045663" y="856"/>
                  <a:pt x="1038967" y="2567"/>
                </a:cubicBezTo>
                <a:cubicBezTo>
                  <a:pt x="1032347" y="4279"/>
                  <a:pt x="1026432" y="6883"/>
                  <a:pt x="1021222" y="10381"/>
                </a:cubicBezTo>
                <a:cubicBezTo>
                  <a:pt x="1016012" y="13878"/>
                  <a:pt x="1011811" y="18343"/>
                  <a:pt x="1008611" y="23775"/>
                </a:cubicBezTo>
                <a:cubicBezTo>
                  <a:pt x="1005410" y="29133"/>
                  <a:pt x="1003810" y="35458"/>
                  <a:pt x="1003810" y="42751"/>
                </a:cubicBezTo>
                <a:cubicBezTo>
                  <a:pt x="1003810" y="48704"/>
                  <a:pt x="1004810" y="53913"/>
                  <a:pt x="1006820" y="58378"/>
                </a:cubicBezTo>
                <a:cubicBezTo>
                  <a:pt x="1008906" y="62768"/>
                  <a:pt x="1011735" y="66712"/>
                  <a:pt x="1015307" y="70210"/>
                </a:cubicBezTo>
                <a:cubicBezTo>
                  <a:pt x="1018879" y="73707"/>
                  <a:pt x="1023079" y="76907"/>
                  <a:pt x="1027918" y="79809"/>
                </a:cubicBezTo>
                <a:cubicBezTo>
                  <a:pt x="1032756" y="82711"/>
                  <a:pt x="1037967" y="85576"/>
                  <a:pt x="1043548" y="88404"/>
                </a:cubicBezTo>
                <a:cubicBezTo>
                  <a:pt x="1048825" y="91083"/>
                  <a:pt x="1053740" y="93650"/>
                  <a:pt x="1058284" y="96106"/>
                </a:cubicBezTo>
                <a:cubicBezTo>
                  <a:pt x="1062894" y="98487"/>
                  <a:pt x="1066875" y="101017"/>
                  <a:pt x="1070218" y="103696"/>
                </a:cubicBezTo>
                <a:cubicBezTo>
                  <a:pt x="1073571" y="106300"/>
                  <a:pt x="1076181" y="109203"/>
                  <a:pt x="1078038" y="112402"/>
                </a:cubicBezTo>
                <a:cubicBezTo>
                  <a:pt x="1079972" y="115602"/>
                  <a:pt x="1080944" y="119360"/>
                  <a:pt x="1080944" y="123676"/>
                </a:cubicBezTo>
                <a:cubicBezTo>
                  <a:pt x="1080944" y="131713"/>
                  <a:pt x="1078076" y="137889"/>
                  <a:pt x="1072342" y="142206"/>
                </a:cubicBezTo>
                <a:cubicBezTo>
                  <a:pt x="1066685" y="146447"/>
                  <a:pt x="1058093" y="148568"/>
                  <a:pt x="1046558" y="148568"/>
                </a:cubicBezTo>
                <a:cubicBezTo>
                  <a:pt x="1043215" y="148568"/>
                  <a:pt x="1039567" y="148233"/>
                  <a:pt x="1035624" y="147563"/>
                </a:cubicBezTo>
                <a:cubicBezTo>
                  <a:pt x="1031680" y="146893"/>
                  <a:pt x="1027737" y="145963"/>
                  <a:pt x="1023793" y="144773"/>
                </a:cubicBezTo>
                <a:cubicBezTo>
                  <a:pt x="1019917" y="143508"/>
                  <a:pt x="1016202" y="141982"/>
                  <a:pt x="1012630" y="140196"/>
                </a:cubicBezTo>
                <a:cubicBezTo>
                  <a:pt x="1009125" y="138410"/>
                  <a:pt x="1006115" y="136401"/>
                  <a:pt x="1003581" y="134169"/>
                </a:cubicBezTo>
                <a:close/>
                <a:moveTo>
                  <a:pt x="944091" y="19645"/>
                </a:moveTo>
                <a:lnTo>
                  <a:pt x="990304" y="19645"/>
                </a:lnTo>
                <a:lnTo>
                  <a:pt x="990304" y="2679"/>
                </a:lnTo>
                <a:lnTo>
                  <a:pt x="879239" y="2679"/>
                </a:lnTo>
                <a:lnTo>
                  <a:pt x="879239" y="19645"/>
                </a:lnTo>
                <a:lnTo>
                  <a:pt x="925339" y="19645"/>
                </a:lnTo>
                <a:lnTo>
                  <a:pt x="925339" y="162744"/>
                </a:lnTo>
                <a:lnTo>
                  <a:pt x="944091" y="162744"/>
                </a:lnTo>
                <a:lnTo>
                  <a:pt x="944091" y="19645"/>
                </a:lnTo>
                <a:close/>
                <a:moveTo>
                  <a:pt x="853678" y="162744"/>
                </a:moveTo>
                <a:lnTo>
                  <a:pt x="830685" y="162744"/>
                </a:lnTo>
                <a:lnTo>
                  <a:pt x="748308" y="35161"/>
                </a:lnTo>
                <a:cubicBezTo>
                  <a:pt x="746224" y="31961"/>
                  <a:pt x="744513" y="28612"/>
                  <a:pt x="743174" y="25115"/>
                </a:cubicBezTo>
                <a:lnTo>
                  <a:pt x="742503" y="25115"/>
                </a:lnTo>
                <a:cubicBezTo>
                  <a:pt x="743099" y="28538"/>
                  <a:pt x="743397" y="35868"/>
                  <a:pt x="743397" y="47104"/>
                </a:cubicBezTo>
                <a:lnTo>
                  <a:pt x="743397" y="162744"/>
                </a:lnTo>
                <a:lnTo>
                  <a:pt x="724644" y="162744"/>
                </a:lnTo>
                <a:lnTo>
                  <a:pt x="724644" y="2679"/>
                </a:lnTo>
                <a:lnTo>
                  <a:pt x="748977" y="2679"/>
                </a:lnTo>
                <a:lnTo>
                  <a:pt x="829122" y="128253"/>
                </a:lnTo>
                <a:cubicBezTo>
                  <a:pt x="832471" y="133462"/>
                  <a:pt x="834628" y="137034"/>
                  <a:pt x="835596" y="138968"/>
                </a:cubicBezTo>
                <a:lnTo>
                  <a:pt x="836042" y="138968"/>
                </a:lnTo>
                <a:cubicBezTo>
                  <a:pt x="835298" y="134354"/>
                  <a:pt x="834926" y="126504"/>
                  <a:pt x="834926" y="115416"/>
                </a:cubicBezTo>
                <a:lnTo>
                  <a:pt x="834926" y="2679"/>
                </a:lnTo>
                <a:lnTo>
                  <a:pt x="853678" y="2679"/>
                </a:lnTo>
                <a:lnTo>
                  <a:pt x="853678" y="162744"/>
                </a:lnTo>
                <a:close/>
                <a:moveTo>
                  <a:pt x="609005" y="162744"/>
                </a:moveTo>
                <a:lnTo>
                  <a:pt x="693837" y="162744"/>
                </a:lnTo>
                <a:lnTo>
                  <a:pt x="693837" y="145778"/>
                </a:lnTo>
                <a:lnTo>
                  <a:pt x="627757" y="145778"/>
                </a:lnTo>
                <a:lnTo>
                  <a:pt x="627757" y="89743"/>
                </a:lnTo>
                <a:lnTo>
                  <a:pt x="685577" y="89743"/>
                </a:lnTo>
                <a:lnTo>
                  <a:pt x="685577" y="72889"/>
                </a:lnTo>
                <a:lnTo>
                  <a:pt x="627757" y="72889"/>
                </a:lnTo>
                <a:lnTo>
                  <a:pt x="627757" y="19645"/>
                </a:lnTo>
                <a:lnTo>
                  <a:pt x="690265" y="19645"/>
                </a:lnTo>
                <a:lnTo>
                  <a:pt x="690265" y="2679"/>
                </a:lnTo>
                <a:lnTo>
                  <a:pt x="609005" y="2679"/>
                </a:lnTo>
                <a:lnTo>
                  <a:pt x="609005" y="162744"/>
                </a:lnTo>
                <a:close/>
                <a:moveTo>
                  <a:pt x="583778" y="19645"/>
                </a:moveTo>
                <a:lnTo>
                  <a:pt x="537567" y="19645"/>
                </a:lnTo>
                <a:lnTo>
                  <a:pt x="537567" y="162744"/>
                </a:lnTo>
                <a:lnTo>
                  <a:pt x="518815" y="162744"/>
                </a:lnTo>
                <a:lnTo>
                  <a:pt x="518815" y="19645"/>
                </a:lnTo>
                <a:lnTo>
                  <a:pt x="472715" y="19645"/>
                </a:lnTo>
                <a:lnTo>
                  <a:pt x="472715" y="2679"/>
                </a:lnTo>
                <a:lnTo>
                  <a:pt x="583778" y="2679"/>
                </a:lnTo>
                <a:lnTo>
                  <a:pt x="583778" y="19645"/>
                </a:lnTo>
                <a:close/>
                <a:moveTo>
                  <a:pt x="424160" y="162744"/>
                </a:moveTo>
                <a:lnTo>
                  <a:pt x="447154" y="162744"/>
                </a:lnTo>
                <a:lnTo>
                  <a:pt x="447154" y="2679"/>
                </a:lnTo>
                <a:lnTo>
                  <a:pt x="428402" y="2679"/>
                </a:lnTo>
                <a:lnTo>
                  <a:pt x="428402" y="115416"/>
                </a:lnTo>
                <a:cubicBezTo>
                  <a:pt x="428402" y="126504"/>
                  <a:pt x="428774" y="134354"/>
                  <a:pt x="429518" y="138968"/>
                </a:cubicBezTo>
                <a:lnTo>
                  <a:pt x="429072" y="138968"/>
                </a:lnTo>
                <a:cubicBezTo>
                  <a:pt x="428104" y="137034"/>
                  <a:pt x="425946" y="133462"/>
                  <a:pt x="422597" y="128253"/>
                </a:cubicBezTo>
                <a:lnTo>
                  <a:pt x="342453" y="2679"/>
                </a:lnTo>
                <a:lnTo>
                  <a:pt x="318120" y="2679"/>
                </a:lnTo>
                <a:lnTo>
                  <a:pt x="318120" y="162744"/>
                </a:lnTo>
                <a:lnTo>
                  <a:pt x="336872" y="162744"/>
                </a:lnTo>
                <a:lnTo>
                  <a:pt x="336872" y="47104"/>
                </a:lnTo>
                <a:cubicBezTo>
                  <a:pt x="336872" y="35868"/>
                  <a:pt x="336575" y="28538"/>
                  <a:pt x="335980" y="25115"/>
                </a:cubicBezTo>
                <a:lnTo>
                  <a:pt x="336649" y="25115"/>
                </a:lnTo>
                <a:cubicBezTo>
                  <a:pt x="337989" y="28612"/>
                  <a:pt x="339700" y="31961"/>
                  <a:pt x="341783" y="35161"/>
                </a:cubicBezTo>
                <a:lnTo>
                  <a:pt x="424160" y="162744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Rectangle 41799_#color-2111&amp;1299"/>
          <p:cNvSpPr/>
          <p:nvPr userDrawn="1">
            <p:custDataLst>
              <p:tags r:id="rId1"/>
            </p:custDataLst>
          </p:nvPr>
        </p:nvSpPr>
        <p:spPr>
          <a:xfrm>
            <a:off x="6284976" y="4041648"/>
            <a:ext cx="5907024" cy="2816352"/>
          </a:xfrm>
          <a:custGeom>
            <a:rect l="l" t="t" r="r" b="b"/>
            <a:pathLst>
              <a:path w="5907024" h="2816352">
                <a:moveTo>
                  <a:pt x="5907024" y="2670048"/>
                </a:moveTo>
                <a:lnTo>
                  <a:pt x="5907024" y="2816352"/>
                </a:lnTo>
                <a:lnTo>
                  <a:pt x="0" y="2816352"/>
                </a:lnTo>
                <a:lnTo>
                  <a:pt x="2660904" y="146304"/>
                </a:lnTo>
                <a:cubicBezTo>
                  <a:pt x="2862072" y="-45720"/>
                  <a:pt x="3182112" y="-45720"/>
                  <a:pt x="3383280" y="146304"/>
                </a:cubicBezTo>
                <a:lnTo>
                  <a:pt x="5907024" y="2670048"/>
                </a:lnTo>
              </a:path>
            </a:pathLst>
          </a:cu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6" name="Rectangle 29_#color_$accent1_$accent2_#shadow_$dk2-2111&amp;1302"/>
          <p:cNvSpPr/>
          <p:nvPr userDrawn="1">
            <p:custDataLst>
              <p:tags r:id="rId2"/>
            </p:custDataLst>
          </p:nvPr>
        </p:nvSpPr>
        <p:spPr>
          <a:xfrm>
            <a:off x="8311896" y="0"/>
            <a:ext cx="3877056" cy="5824728"/>
          </a:xfrm>
          <a:custGeom>
            <a:rect l="l" t="t" r="r" b="b"/>
            <a:pathLst>
              <a:path w="3877055" h="5824728">
                <a:moveTo>
                  <a:pt x="146304" y="1380744"/>
                </a:moveTo>
                <a:cubicBezTo>
                  <a:pt x="-45720" y="1581912"/>
                  <a:pt x="-45720" y="1901952"/>
                  <a:pt x="146304" y="2093976"/>
                </a:cubicBezTo>
                <a:lnTo>
                  <a:pt x="3877056" y="5824728"/>
                </a:lnTo>
                <a:lnTo>
                  <a:pt x="3877056" y="0"/>
                </a:lnTo>
                <a:lnTo>
                  <a:pt x="1527048" y="0"/>
                </a:lnTo>
                <a:lnTo>
                  <a:pt x="146304" y="1380744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>
            <a:outerShdw blurRad="254000" dist="101600" dir="5399998" algn="ctr" rotWithShape="0">
              <a:schemeClr val="tx2">
                <a:alpha val="8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8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 anchor="t">
            <a:normAutofit/>
          </a:bodyPr>
          <a:lstStyle>
            <a:lvl1pPr algn="l">
              <a:defRPr sz="5000"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0" name="节编号 3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 anchor="b">
            <a:normAutofit/>
          </a:bodyPr>
          <a:lstStyle>
            <a:lvl1pPr marL="0" indent="0" algn="l">
              <a:buNone/>
              <a:defRPr sz="8900" b="1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722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7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Rectangle 41800_#color-2111&amp;855"/>
          <p:cNvSpPr/>
          <p:nvPr userDrawn="1">
            <p:custDataLst>
              <p:tags r:id="rId1"/>
            </p:custDataLst>
          </p:nvPr>
        </p:nvSpPr>
        <p:spPr>
          <a:xfrm>
            <a:off x="6574536" y="0"/>
            <a:ext cx="5614416" cy="6858000"/>
          </a:xfrm>
          <a:prstGeom prst="rect">
            <a:avLst/>
          </a:pr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0" name="Rectangle 29_#color_$accent1_$accent2-2111&amp;1308"/>
          <p:cNvSpPr/>
          <p:nvPr userDrawn="1">
            <p:custDataLst>
              <p:tags r:id="rId2"/>
            </p:custDataLst>
          </p:nvPr>
        </p:nvSpPr>
        <p:spPr>
          <a:xfrm>
            <a:off x="8604504" y="3273552"/>
            <a:ext cx="3584448" cy="3584448"/>
          </a:xfrm>
          <a:custGeom>
            <a:rect l="l" t="t" r="r" b="b"/>
            <a:pathLst>
              <a:path w="3584448" h="3584448">
                <a:moveTo>
                  <a:pt x="3584448" y="0"/>
                </a:moveTo>
                <a:lnTo>
                  <a:pt x="3584448" y="3584448"/>
                </a:lnTo>
                <a:lnTo>
                  <a:pt x="0" y="3584448"/>
                </a:lnTo>
                <a:lnTo>
                  <a:pt x="3584448" y="0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2" name="Rectangle 30_#color_$accent1_$accent2_$accent1-2111&amp;1311"/>
          <p:cNvSpPr/>
          <p:nvPr userDrawn="1">
            <p:custDataLst>
              <p:tags r:id="rId3"/>
            </p:custDataLst>
          </p:nvPr>
        </p:nvSpPr>
        <p:spPr>
          <a:xfrm>
            <a:off x="4370832" y="0"/>
            <a:ext cx="7388352" cy="3694176"/>
          </a:xfrm>
          <a:custGeom>
            <a:rect l="l" t="t" r="r" b="b"/>
            <a:pathLst>
              <a:path w="7388352" h="3694176">
                <a:moveTo>
                  <a:pt x="7388352" y="0"/>
                </a:moveTo>
                <a:lnTo>
                  <a:pt x="3685032" y="3694176"/>
                </a:lnTo>
                <a:lnTo>
                  <a:pt x="0" y="9144"/>
                </a:lnTo>
                <a:lnTo>
                  <a:pt x="9144" y="0"/>
                </a:lnTo>
                <a:lnTo>
                  <a:pt x="7388352" y="0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20735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21324243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4" name="Rectangle 27_#color_$lt2_$lt2_#shadow_$dk2-2111&amp;1314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9747504" cy="6858000"/>
          </a:xfrm>
          <a:custGeom>
            <a:rect l="l" t="t" r="r" b="b"/>
            <a:pathLst>
              <a:path w="9747504" h="6858000">
                <a:moveTo>
                  <a:pt x="5925312" y="0"/>
                </a:moveTo>
                <a:lnTo>
                  <a:pt x="9601200" y="3675888"/>
                </a:lnTo>
                <a:cubicBezTo>
                  <a:pt x="9793224" y="3877056"/>
                  <a:pt x="9793224" y="4197096"/>
                  <a:pt x="9601200" y="4398264"/>
                </a:cubicBezTo>
                <a:lnTo>
                  <a:pt x="7132320" y="6858000"/>
                </a:lnTo>
                <a:lnTo>
                  <a:pt x="0" y="6858000"/>
                </a:lnTo>
                <a:lnTo>
                  <a:pt x="0" y="0"/>
                </a:lnTo>
                <a:lnTo>
                  <a:pt x="5925312" y="0"/>
                </a:lnTo>
              </a:path>
            </a:pathLst>
          </a:custGeom>
          <a:solidFill>
            <a:schemeClr val="bg2"/>
          </a:solidFill>
          <a:ln w="25400">
            <a:noFill/>
          </a:ln>
          <a:effectLst>
            <a:outerShdw blurRad="254000" dist="101600" dir="5399998" algn="ctr" rotWithShape="0">
              <a:schemeClr val="tx2">
                <a:alpha val="8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6" name="Rectangle 28_#color_$lt2_$lt2-2111&amp;1287"/>
          <p:cNvSpPr/>
          <p:nvPr userDrawn="1">
            <p:custDataLst>
              <p:tags r:id="rId5"/>
            </p:custDataLst>
          </p:nvPr>
        </p:nvSpPr>
        <p:spPr>
          <a:xfrm>
            <a:off x="6729984" y="0"/>
            <a:ext cx="5458968" cy="3419856"/>
          </a:xfrm>
          <a:custGeom>
            <a:rect l="l" t="t" r="r" b="b"/>
            <a:pathLst>
              <a:path w="5458968" h="3419855">
                <a:moveTo>
                  <a:pt x="5458968" y="1801368"/>
                </a:moveTo>
                <a:lnTo>
                  <a:pt x="3986784" y="3273552"/>
                </a:lnTo>
                <a:cubicBezTo>
                  <a:pt x="3794760" y="3474720"/>
                  <a:pt x="3474720" y="3474720"/>
                  <a:pt x="3273552" y="3273552"/>
                </a:cubicBezTo>
                <a:lnTo>
                  <a:pt x="0" y="0"/>
                </a:lnTo>
                <a:lnTo>
                  <a:pt x="5458968" y="0"/>
                </a:lnTo>
                <a:lnTo>
                  <a:pt x="5458968" y="1801368"/>
                </a:lnTo>
              </a:path>
            </a:pathLst>
          </a:custGeom>
          <a:gradFill>
            <a:gsLst>
              <a:gs pos="0">
                <a:schemeClr val="bg2"/>
              </a:gs>
              <a:gs pos="100000">
                <a:schemeClr val="bg2">
                  <a:alpha val="40000"/>
                </a:schemeClr>
              </a:gs>
            </a:gsLst>
            <a:lin ang="840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04" name="标题 1"/>
          <p:cNvSpPr>
            <a:spLocks noGrp="1"/>
          </p:cNvSpPr>
          <p:nvPr>
            <p:ph type="ctrTitle" hasCustomPrompt="1"/>
            <p:custDataLst>
              <p:tags r:id="rId9"/>
            </p:custDataLst>
          </p:nvPr>
        </p:nvSpPr>
        <p:spPr>
          <a:xfrm>
            <a:off x="838200" y="1899891"/>
            <a:ext cx="7505700" cy="180000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8000">
                <a:latin typeface="+mj-ea"/>
                <a:ea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806" name="署名占位符 10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838200" y="3952430"/>
            <a:ext cx="7505700" cy="1585855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/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tags" Target="../tags/tag76.xml" /><Relationship Id="rId17" Type="http://schemas.openxmlformats.org/officeDocument/2006/relationships/tags" Target="../tags/tag77.xml" /><Relationship Id="rId18" Type="http://schemas.openxmlformats.org/officeDocument/2006/relationships/tags" Target="../tags/tag78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136525"/>
            <a:ext cx="10515600" cy="1087475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4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6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2" name="Rectangle 29_#color_$accent1_$accent2-2111&amp;1305"/>
          <p:cNvSpPr/>
          <p:nvPr userDrawn="1">
            <p:custDataLst>
              <p:tags r:id="rId17"/>
            </p:custDataLst>
          </p:nvPr>
        </p:nvSpPr>
        <p:spPr>
          <a:xfrm>
            <a:off x="11213592" y="5879592"/>
            <a:ext cx="978408" cy="978408"/>
          </a:xfrm>
          <a:custGeom>
            <a:rect l="l" t="t" r="r" b="b"/>
            <a:pathLst>
              <a:path w="978408" h="978408">
                <a:moveTo>
                  <a:pt x="978408" y="0"/>
                </a:moveTo>
                <a:lnTo>
                  <a:pt x="978408" y="978408"/>
                </a:lnTo>
                <a:lnTo>
                  <a:pt x="0" y="978408"/>
                </a:lnTo>
                <a:lnTo>
                  <a:pt x="978408" y="0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1709" r:id="rId2"/>
    <p:sldLayoutId id="2147501710" r:id="rId3"/>
    <p:sldLayoutId id="2147501711" r:id="rId4"/>
    <p:sldLayoutId id="2147501712" r:id="rId5"/>
    <p:sldLayoutId id="2147501713" r:id="rId6"/>
    <p:sldLayoutId id="2147501714" r:id="rId7"/>
    <p:sldLayoutId id="2147501715" r:id="rId8"/>
    <p:sldLayoutId id="2147501716" r:id="rId9"/>
    <p:sldLayoutId id="2147501717" r:id="rId10"/>
    <p:sldLayoutId id="214750171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9.xml" /><Relationship Id="rId4" Type="http://schemas.openxmlformats.org/officeDocument/2006/relationships/tags" Target="../tags/tag80.xml" /><Relationship Id="rId5" Type="http://schemas.openxmlformats.org/officeDocument/2006/relationships/tags" Target="../tags/tag8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0.xml" /><Relationship Id="rId11" Type="http://schemas.openxmlformats.org/officeDocument/2006/relationships/tags" Target="../tags/tag91.xml" /><Relationship Id="rId12" Type="http://schemas.openxmlformats.org/officeDocument/2006/relationships/tags" Target="../tags/tag92.xml" /><Relationship Id="rId13" Type="http://schemas.openxmlformats.org/officeDocument/2006/relationships/tags" Target="../tags/tag93.xml" /><Relationship Id="rId14" Type="http://schemas.openxmlformats.org/officeDocument/2006/relationships/tags" Target="../tags/tag94.xml" /><Relationship Id="rId15" Type="http://schemas.openxmlformats.org/officeDocument/2006/relationships/tags" Target="../tags/tag95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Relationship Id="rId5" Type="http://schemas.openxmlformats.org/officeDocument/2006/relationships/tags" Target="../tags/tag85.xml" /><Relationship Id="rId6" Type="http://schemas.openxmlformats.org/officeDocument/2006/relationships/tags" Target="../tags/tag86.xml" /><Relationship Id="rId7" Type="http://schemas.openxmlformats.org/officeDocument/2006/relationships/tags" Target="../tags/tag87.xml" /><Relationship Id="rId8" Type="http://schemas.openxmlformats.org/officeDocument/2006/relationships/tags" Target="../tags/tag88.xml" /><Relationship Id="rId9" Type="http://schemas.openxmlformats.org/officeDocument/2006/relationships/tags" Target="../tags/tag8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0.xml" /><Relationship Id="rId11" Type="http://schemas.openxmlformats.org/officeDocument/2006/relationships/tags" Target="../tags/tag111.xml" /><Relationship Id="rId12" Type="http://schemas.openxmlformats.org/officeDocument/2006/relationships/tags" Target="../tags/tag112.xml" /><Relationship Id="rId13" Type="http://schemas.openxmlformats.org/officeDocument/2006/relationships/tags" Target="../tags/tag113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tags" Target="../tags/tag106.xml" /><Relationship Id="rId7" Type="http://schemas.openxmlformats.org/officeDocument/2006/relationships/tags" Target="../tags/tag107.xml" /><Relationship Id="rId8" Type="http://schemas.openxmlformats.org/officeDocument/2006/relationships/tags" Target="../tags/tag108.xml" /><Relationship Id="rId9" Type="http://schemas.openxmlformats.org/officeDocument/2006/relationships/tags" Target="../tags/tag10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2.xml" /><Relationship Id="rId11" Type="http://schemas.openxmlformats.org/officeDocument/2006/relationships/tags" Target="../tags/tag123.xml" /><Relationship Id="rId12" Type="http://schemas.openxmlformats.org/officeDocument/2006/relationships/tags" Target="../tags/tag124.xml" /><Relationship Id="rId13" Type="http://schemas.openxmlformats.org/officeDocument/2006/relationships/tags" Target="../tags/tag125.xml" /><Relationship Id="rId14" Type="http://schemas.openxmlformats.org/officeDocument/2006/relationships/tags" Target="../tags/tag126.xml" /><Relationship Id="rId15" Type="http://schemas.openxmlformats.org/officeDocument/2006/relationships/tags" Target="../tags/tag127.xml" /><Relationship Id="rId16" Type="http://schemas.openxmlformats.org/officeDocument/2006/relationships/tags" Target="../tags/tag128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tags" Target="../tags/tag119.xml" /><Relationship Id="rId8" Type="http://schemas.openxmlformats.org/officeDocument/2006/relationships/tags" Target="../tags/tag120.xml" /><Relationship Id="rId9" Type="http://schemas.openxmlformats.org/officeDocument/2006/relationships/tags" Target="../tags/tag12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14" Type="http://schemas.openxmlformats.org/officeDocument/2006/relationships/tags" Target="../tags/tag141.xml" /><Relationship Id="rId15" Type="http://schemas.openxmlformats.org/officeDocument/2006/relationships/tags" Target="../tags/tag142.xml" /><Relationship Id="rId16" Type="http://schemas.openxmlformats.org/officeDocument/2006/relationships/tags" Target="../tags/tag143.xml" /><Relationship Id="rId17" Type="http://schemas.openxmlformats.org/officeDocument/2006/relationships/tags" Target="../tags/tag144.xml" /><Relationship Id="rId18" Type="http://schemas.openxmlformats.org/officeDocument/2006/relationships/tags" Target="../tags/tag145.xml" /><Relationship Id="rId19" Type="http://schemas.openxmlformats.org/officeDocument/2006/relationships/tags" Target="../tags/tag146.xml" /><Relationship Id="rId2" Type="http://schemas.openxmlformats.org/officeDocument/2006/relationships/tags" Target="../tags/tag129.xml" /><Relationship Id="rId20" Type="http://schemas.openxmlformats.org/officeDocument/2006/relationships/tags" Target="../tags/tag147.xml" /><Relationship Id="rId21" Type="http://schemas.openxmlformats.org/officeDocument/2006/relationships/tags" Target="../tags/tag148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14" Type="http://schemas.openxmlformats.org/officeDocument/2006/relationships/tags" Target="../tags/tag176.xml" /><Relationship Id="rId15" Type="http://schemas.openxmlformats.org/officeDocument/2006/relationships/tags" Target="../tags/tag177.xml" /><Relationship Id="rId16" Type="http://schemas.openxmlformats.org/officeDocument/2006/relationships/tags" Target="../tags/tag178.xml" /><Relationship Id="rId17" Type="http://schemas.openxmlformats.org/officeDocument/2006/relationships/tags" Target="../tags/tag179.xml" /><Relationship Id="rId18" Type="http://schemas.openxmlformats.org/officeDocument/2006/relationships/tags" Target="../tags/tag180.xml" /><Relationship Id="rId19" Type="http://schemas.openxmlformats.org/officeDocument/2006/relationships/tags" Target="../tags/tag181.xml" /><Relationship Id="rId2" Type="http://schemas.openxmlformats.org/officeDocument/2006/relationships/tags" Target="../tags/tag164.xml" /><Relationship Id="rId20" Type="http://schemas.openxmlformats.org/officeDocument/2006/relationships/tags" Target="../tags/tag182.xml" /><Relationship Id="rId21" Type="http://schemas.openxmlformats.org/officeDocument/2006/relationships/tags" Target="../tags/tag183.xml" /><Relationship Id="rId22" Type="http://schemas.openxmlformats.org/officeDocument/2006/relationships/tags" Target="../tags/tag184.xml" /><Relationship Id="rId23" Type="http://schemas.openxmlformats.org/officeDocument/2006/relationships/tags" Target="../tags/tag185.xml" /><Relationship Id="rId24" Type="http://schemas.openxmlformats.org/officeDocument/2006/relationships/tags" Target="../tags/tag186.xml" /><Relationship Id="rId25" Type="http://schemas.openxmlformats.org/officeDocument/2006/relationships/tags" Target="../tags/tag187.xml" /><Relationship Id="rId26" Type="http://schemas.openxmlformats.org/officeDocument/2006/relationships/tags" Target="../tags/tag188.xml" /><Relationship Id="rId27" Type="http://schemas.openxmlformats.org/officeDocument/2006/relationships/tags" Target="../tags/tag189.xml" /><Relationship Id="rId28" Type="http://schemas.openxmlformats.org/officeDocument/2006/relationships/tags" Target="../tags/tag190.xml" /><Relationship Id="rId29" Type="http://schemas.openxmlformats.org/officeDocument/2006/relationships/tags" Target="../tags/tag191.xml" /><Relationship Id="rId3" Type="http://schemas.openxmlformats.org/officeDocument/2006/relationships/tags" Target="../tags/tag165.xml" /><Relationship Id="rId30" Type="http://schemas.openxmlformats.org/officeDocument/2006/relationships/tags" Target="../tags/tag192.xml" /><Relationship Id="rId31" Type="http://schemas.openxmlformats.org/officeDocument/2006/relationships/tags" Target="../tags/tag193.xml" /><Relationship Id="rId32" Type="http://schemas.openxmlformats.org/officeDocument/2006/relationships/tags" Target="../tags/tag194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706403415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94780" y="2226335"/>
            <a:ext cx="7263732" cy="2852605"/>
          </a:xfrm>
        </p:spPr>
        <p:txBody>
          <a:bodyPr wrap="square">
            <a:normAutofit fontScale="98571"/>
          </a:bodyPr>
          <a:lstStyle/>
          <a:p>
            <a:r>
              <a:rPr lang="zh-CN" altLang="en-US"/>
              <a:t>细胞组织的适应和损伤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894780" y="5545432"/>
            <a:ext cx="7296720" cy="674393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序号"/>
          <p:cNvSpPr txBox="1"/>
          <p:nvPr>
            <p:custDataLst>
              <p:tags r:id="rId2"/>
            </p:custDataLst>
          </p:nvPr>
        </p:nvSpPr>
        <p:spPr>
          <a:xfrm>
            <a:off x="4732870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j-ea"/>
                <a:ea typeface="+mj-ea"/>
              </a:rPr>
              <a:t>01</a:t>
            </a:r>
            <a:endParaRPr lang="en-US" sz="50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3"/>
            </p:custDataLst>
          </p:nvPr>
        </p:nvSpPr>
        <p:spPr>
          <a:xfrm>
            <a:off x="4807482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添加目录项标题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4"/>
            </p:custDataLst>
          </p:nvPr>
        </p:nvSpPr>
        <p:spPr>
          <a:xfrm>
            <a:off x="8357629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j-ea"/>
                <a:ea typeface="+mj-ea"/>
              </a:rPr>
              <a:t>04</a:t>
            </a:r>
            <a:endParaRPr lang="en-US" sz="50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5"/>
            </p:custDataLst>
          </p:nvPr>
        </p:nvSpPr>
        <p:spPr>
          <a:xfrm>
            <a:off x="8432241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 fontScale="9642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细胞组织适应和损伤的相互关系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6"/>
            </p:custDataLst>
          </p:nvPr>
        </p:nvSpPr>
        <p:spPr>
          <a:xfrm>
            <a:off x="5941123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j-ea"/>
                <a:ea typeface="+mj-ea"/>
              </a:rPr>
              <a:t>02</a:t>
            </a:r>
            <a:endParaRPr lang="en-US" sz="50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7"/>
            </p:custDataLst>
          </p:nvPr>
        </p:nvSpPr>
        <p:spPr>
          <a:xfrm>
            <a:off x="6015735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细胞组织的适应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8"/>
            </p:custDataLst>
          </p:nvPr>
        </p:nvSpPr>
        <p:spPr>
          <a:xfrm>
            <a:off x="7149376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j-ea"/>
                <a:ea typeface="+mj-ea"/>
              </a:rPr>
              <a:t>03</a:t>
            </a:r>
            <a:endParaRPr lang="en-US" sz="50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9"/>
            </p:custDataLst>
          </p:nvPr>
        </p:nvSpPr>
        <p:spPr>
          <a:xfrm>
            <a:off x="7223988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细胞组织的损伤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4" name="序号"/>
          <p:cNvSpPr txBox="1"/>
          <p:nvPr>
            <p:custDataLst>
              <p:tags r:id="rId10"/>
            </p:custDataLst>
          </p:nvPr>
        </p:nvSpPr>
        <p:spPr>
          <a:xfrm>
            <a:off x="10774136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j-ea"/>
                <a:ea typeface="+mj-ea"/>
              </a:rPr>
              <a:t>06</a:t>
            </a:r>
            <a:endParaRPr lang="en-US" sz="50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46" name="项标题"/>
          <p:cNvSpPr txBox="1"/>
          <p:nvPr>
            <p:custDataLst>
              <p:tags r:id="rId11"/>
            </p:custDataLst>
          </p:nvPr>
        </p:nvSpPr>
        <p:spPr>
          <a:xfrm>
            <a:off x="10848748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 fontScale="9642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细胞组织适应和损伤的预防与治疗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8" name="序号"/>
          <p:cNvSpPr txBox="1"/>
          <p:nvPr>
            <p:custDataLst>
              <p:tags r:id="rId12"/>
            </p:custDataLst>
          </p:nvPr>
        </p:nvSpPr>
        <p:spPr>
          <a:xfrm>
            <a:off x="9565882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j-ea"/>
                <a:ea typeface="+mj-ea"/>
              </a:rPr>
              <a:t>05</a:t>
            </a:r>
            <a:endParaRPr lang="en-US" sz="50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50" name="项标题"/>
          <p:cNvSpPr txBox="1"/>
          <p:nvPr>
            <p:custDataLst>
              <p:tags r:id="rId13"/>
            </p:custDataLst>
          </p:nvPr>
        </p:nvSpPr>
        <p:spPr>
          <a:xfrm>
            <a:off x="9640494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 fontScale="9642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细胞组织适应和损伤的实例分析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52" name="标题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54078" y="488365"/>
            <a:ext cx="10085831" cy="1081088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>
            <a:normAutofit fontScale="96000"/>
          </a:bodyPr>
          <a:lstStyle/>
          <a:p>
            <a:r>
              <a:rPr lang="zh-CN" altLang="en-US"/>
              <a:t>单击此处添加章节</a:t>
            </a:r>
            <a:endParaRPr lang="zh-CN" altLang="en-US"/>
          </a:p>
          <a:p>
            <a:r>
              <a:rPr lang="zh-CN" altLang="en-US"/>
              <a:t>标题内容</a:t>
            </a:r>
            <a:endParaRPr lang="zh-CN" altLang="en-US"/>
          </a:p>
        </p:txBody>
      </p:sp>
      <p:sp>
        <p:nvSpPr>
          <p:cNvPr id="104890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>
            <a:normAutofit fontScale="98876" lnSpcReduction="1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>
            <a:normAutofit/>
          </a:bodyPr>
          <a:lstStyle/>
          <a:p>
            <a:r>
              <a:rPr lang="zh-CN" altLang="en-US"/>
              <a:t>细胞组织的适应</a:t>
            </a:r>
            <a:endParaRPr lang="zh-CN" altLang="en-US"/>
          </a:p>
        </p:txBody>
      </p:sp>
      <p:sp>
        <p:nvSpPr>
          <p:cNvPr id="10489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细胞组织适应的概念</a:t>
            </a:r>
            <a:endParaRPr lang="zh-CN" altLang="en-US"/>
          </a:p>
        </p:txBody>
      </p:sp>
      <p:sp>
        <p:nvSpPr>
          <p:cNvPr id="1048998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0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02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4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06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8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10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2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14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细胞组织适应有助于维持机体内环境的稳定和健康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16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细胞组织适应的研究对于理解疾病发生和发展具有重要意义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18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细胞组织适应是指细胞和组织对环境变化做出的适应性反应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20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适应性反应包括细胞增殖、分化、迁移和凋亡等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适应的类型和机制</a:t>
            </a:r>
            <a:endParaRPr lang="zh-CN" altLang="en-US"/>
          </a:p>
        </p:txBody>
      </p:sp>
      <p:sp>
        <p:nvSpPr>
          <p:cNvPr id="1049058" name="圆角矩形 26"/>
          <p:cNvSpPr/>
          <p:nvPr>
            <p:custDataLst>
              <p:tags r:id="rId2"/>
            </p:custDataLst>
          </p:nvPr>
        </p:nvSpPr>
        <p:spPr>
          <a:xfrm>
            <a:off x="838200" y="1847876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60" name="圆角矩形 28"/>
          <p:cNvSpPr/>
          <p:nvPr>
            <p:custDataLst>
              <p:tags r:id="rId3"/>
            </p:custDataLst>
          </p:nvPr>
        </p:nvSpPr>
        <p:spPr>
          <a:xfrm>
            <a:off x="840639" y="1847876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62" name="文本框 31"/>
          <p:cNvSpPr txBox="1"/>
          <p:nvPr>
            <p:custDataLst>
              <p:tags r:id="rId4"/>
            </p:custDataLst>
          </p:nvPr>
        </p:nvSpPr>
        <p:spPr>
          <a:xfrm>
            <a:off x="919296" y="2252134"/>
            <a:ext cx="1750395" cy="331211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适应类型：生理适应、形态适应、行为适应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圆角矩形 29"/>
          <p:cNvSpPr/>
          <p:nvPr>
            <p:custDataLst>
              <p:tags r:id="rId5"/>
            </p:custDataLst>
          </p:nvPr>
        </p:nvSpPr>
        <p:spPr>
          <a:xfrm>
            <a:off x="2989368" y="1847876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66" name="圆角矩形 32"/>
          <p:cNvSpPr/>
          <p:nvPr>
            <p:custDataLst>
              <p:tags r:id="rId6"/>
            </p:custDataLst>
          </p:nvPr>
        </p:nvSpPr>
        <p:spPr>
          <a:xfrm>
            <a:off x="2991807" y="1847876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68" name="文本框 34"/>
          <p:cNvSpPr txBox="1"/>
          <p:nvPr>
            <p:custDataLst>
              <p:tags r:id="rId7"/>
            </p:custDataLst>
          </p:nvPr>
        </p:nvSpPr>
        <p:spPr>
          <a:xfrm>
            <a:off x="3070463" y="2252134"/>
            <a:ext cx="1750395" cy="3313419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生理适应：细胞通过改变生理功能来适应环境变化，如温度、氧气、营养物质等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圆角矩形 3"/>
          <p:cNvSpPr/>
          <p:nvPr>
            <p:custDataLst>
              <p:tags r:id="rId8"/>
            </p:custDataLst>
          </p:nvPr>
        </p:nvSpPr>
        <p:spPr>
          <a:xfrm>
            <a:off x="5140535" y="1847876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72" name="圆角矩形 4"/>
          <p:cNvSpPr/>
          <p:nvPr>
            <p:custDataLst>
              <p:tags r:id="rId9"/>
            </p:custDataLst>
          </p:nvPr>
        </p:nvSpPr>
        <p:spPr>
          <a:xfrm>
            <a:off x="5142364" y="1847876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74" name="文本框 5"/>
          <p:cNvSpPr txBox="1"/>
          <p:nvPr>
            <p:custDataLst>
              <p:tags r:id="rId10"/>
            </p:custDataLst>
          </p:nvPr>
        </p:nvSpPr>
        <p:spPr>
          <a:xfrm>
            <a:off x="5221021" y="2252134"/>
            <a:ext cx="1750395" cy="3313419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形态适应：细胞通过改变形态来适应环境变化，如细胞分裂、分化、迁移等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6" name="圆角矩形 8"/>
          <p:cNvSpPr/>
          <p:nvPr>
            <p:custDataLst>
              <p:tags r:id="rId11"/>
            </p:custDataLst>
          </p:nvPr>
        </p:nvSpPr>
        <p:spPr>
          <a:xfrm>
            <a:off x="7291703" y="1847876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78" name="圆角矩形 9"/>
          <p:cNvSpPr/>
          <p:nvPr>
            <p:custDataLst>
              <p:tags r:id="rId12"/>
            </p:custDataLst>
          </p:nvPr>
        </p:nvSpPr>
        <p:spPr>
          <a:xfrm>
            <a:off x="7293532" y="1847876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80" name="文本框 10"/>
          <p:cNvSpPr txBox="1"/>
          <p:nvPr>
            <p:custDataLst>
              <p:tags r:id="rId13"/>
            </p:custDataLst>
          </p:nvPr>
        </p:nvSpPr>
        <p:spPr>
          <a:xfrm>
            <a:off x="7372189" y="2252134"/>
            <a:ext cx="1750395" cy="3313419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行为适应：细胞通过改变行为来适应环境变化，如细胞信号传导、基因表达调控等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2" name="圆角矩形 6"/>
          <p:cNvSpPr/>
          <p:nvPr>
            <p:custDataLst>
              <p:tags r:id="rId14"/>
            </p:custDataLst>
          </p:nvPr>
        </p:nvSpPr>
        <p:spPr>
          <a:xfrm>
            <a:off x="9442870" y="1849095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84" name="圆角矩形 7"/>
          <p:cNvSpPr/>
          <p:nvPr>
            <p:custDataLst>
              <p:tags r:id="rId15"/>
            </p:custDataLst>
          </p:nvPr>
        </p:nvSpPr>
        <p:spPr>
          <a:xfrm>
            <a:off x="9444700" y="1849095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86" name="文本框 11"/>
          <p:cNvSpPr txBox="1"/>
          <p:nvPr>
            <p:custDataLst>
              <p:tags r:id="rId16"/>
            </p:custDataLst>
          </p:nvPr>
        </p:nvSpPr>
        <p:spPr>
          <a:xfrm>
            <a:off x="9523356" y="2253963"/>
            <a:ext cx="1750395" cy="3313419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机制：细胞通过信号传导、基因表达调控、代谢途径改变等机制来实现适应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适应的意义和影响</a:t>
            </a:r>
            <a:endParaRPr lang="zh-CN" altLang="en-US"/>
          </a:p>
        </p:txBody>
      </p:sp>
      <p:sp>
        <p:nvSpPr>
          <p:cNvPr id="104912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适应是生物体对环境的一种反应，有助于生物体生存和繁衍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适应可以增强生物体的抵抗力和恢复能力，减少损伤和疾病的发生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4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适应可以促进生物体的进化，提高生物体的适应能力和竞争力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适应可以改变生物体的形态、生理和行为，以适应环境的变化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>
            <a:normAutofit/>
          </a:bodyPr>
          <a:lstStyle/>
          <a:p>
            <a:r>
              <a:rPr lang="zh-CN" altLang="en-US"/>
              <a:t>细胞组织的损伤</a:t>
            </a:r>
            <a:endParaRPr lang="zh-CN" altLang="en-US"/>
          </a:p>
        </p:txBody>
      </p:sp>
      <p:sp>
        <p:nvSpPr>
          <p:cNvPr id="10492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>
            <a:normAutofit fontScale="98876" lnSpcReduction="10000"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细胞组织损伤的概念</a:t>
            </a:r>
            <a:endParaRPr lang="zh-CN" altLang="en-US"/>
          </a:p>
        </p:txBody>
      </p:sp>
      <p:sp>
        <p:nvSpPr>
          <p:cNvPr id="1049246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48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50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细胞组织损伤的定义：细胞或组织受到物理、化学或生物因素的影响，导致其结构和功能发生改变。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2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54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56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损伤类型：包括细胞凋亡、细胞坏死、细胞衰老等。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60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62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损伤原因：物理因素（如辐射、温度、压力等）、化学因素（如毒物、药物等）、生物因素（如病毒、细菌等）。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4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66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68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损伤后果：可能导致细胞功能丧失、组织结构破坏、器官功能异常等。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损伤的原因和类型</a:t>
            </a:r>
            <a:endParaRPr lang="zh-CN" altLang="en-US"/>
          </a:p>
        </p:txBody>
      </p:sp>
      <p:sp>
        <p:nvSpPr>
          <p:cNvPr id="1049306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8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10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12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14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6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18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20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22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24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26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2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3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3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3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物理损伤：包括机械损伤、热损伤、电损伤等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衰老损伤：包括细胞衰老、组织萎缩等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正文"/>
          <p:cNvSpPr txBox="1"/>
          <p:nvPr>
            <p:custDataLst>
              <p:tags r:id="rId29"/>
            </p:custDataLst>
          </p:nvPr>
        </p:nvSpPr>
        <p:spPr>
          <a:xfrm>
            <a:off x="8155389" y="2675207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免疫损伤：包括自身免疫反应、过敏反应等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8" name="正文"/>
          <p:cNvSpPr txBox="1"/>
          <p:nvPr>
            <p:custDataLst>
              <p:tags r:id="rId30"/>
            </p:custDataLst>
          </p:nvPr>
        </p:nvSpPr>
        <p:spPr>
          <a:xfrm>
            <a:off x="1967825" y="2675207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化学损伤：包括氧化损伤、还原损伤、酶解损伤等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0" name="正文"/>
          <p:cNvSpPr txBox="1"/>
          <p:nvPr>
            <p:custDataLst>
              <p:tags r:id="rId31"/>
            </p:custDataLst>
          </p:nvPr>
        </p:nvSpPr>
        <p:spPr>
          <a:xfrm>
            <a:off x="643495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遗传损伤：包括基因突变、染色体畸变等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2" name="正文"/>
          <p:cNvSpPr txBox="1"/>
          <p:nvPr>
            <p:custDataLst>
              <p:tags r:id="rId32"/>
            </p:custDataLst>
          </p:nvPr>
        </p:nvSpPr>
        <p:spPr>
          <a:xfrm>
            <a:off x="3688263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生物损伤：包括病毒感染、细菌感染、寄生虫感染等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损伤的后果和影响</a:t>
            </a:r>
            <a:endParaRPr lang="zh-CN" altLang="en-US"/>
          </a:p>
        </p:txBody>
      </p:sp>
      <p:sp>
        <p:nvSpPr>
          <p:cNvPr id="1049390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细胞死亡：细胞受到损伤后，可能会导致细胞死亡，影响组织的正常功能。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组织功能受损：细胞损伤可能导致组织功能受损，影响身体的正常运作。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4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免疫反应：细胞损伤可能会引发免疫反应，导致炎症等疾病的发生。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6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修复和再生：细胞损伤后，身体会进行修复和再生，以恢复组织的正常功能。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>
            <a:normAutofit fontScale="96000"/>
          </a:bodyPr>
          <a:lstStyle/>
          <a:p>
            <a:r>
              <a:rPr lang="zh-CN" altLang="en-US"/>
              <a:t>细胞组织适应和损伤的相互关系</a:t>
            </a:r>
            <a:endParaRPr lang="zh-CN" altLang="en-US"/>
          </a:p>
        </p:txBody>
      </p:sp>
      <p:sp>
        <p:nvSpPr>
          <p:cNvPr id="10494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>
            <a:normAutofit/>
          </a:bodyPr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https://d.book118.com/697064034154006036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_INDEX" val="-1"/>
  <p:tag name="KSO_WM_UNIT_PRESET_TEXT_LEN" val="0"/>
  <p:tag name="KSO_WM_UNIT_TYPE" val="b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内容"/>
  <p:tag name="KSO_WM_UNIT_TYPE" val="a"/>
  <p:tag name="KSO_WM_UNIT_VALUE" val="3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SLIDE_ID" val="custom20233297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  <p:tag name="KSO_WM_TEMPLATE_THUMBS_INDEX" val="1、9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i*1_1_1"/>
  <p:tag name="KSO_WM_UNIT_INDEX" val="1_1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i*1_4_1"/>
  <p:tag name="KSO_WM_UNIT_INDEX" val="1_4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i*1_2_1"/>
  <p:tag name="KSO_WM_UNIT_INDEX" val="1_2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i*1_3_1"/>
  <p:tag name="KSO_WM_UNIT_INDEX" val="1_3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i*1_6_1"/>
  <p:tag name="KSO_WM_UNIT_INDEX" val="1_6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i*1_5_1"/>
  <p:tag name="KSO_WM_UNIT_INDEX" val="1_5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9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 标题内容"/>
  <p:tag name="KSO_WM_UNIT_TYPE" val="a"/>
  <p:tag name="KSO_WM_UNIT_VALUE" val="14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1"/>
  <p:tag name="KSO_WM_UNIT_DIAGRAM_ISNUMVISUAL" val="0"/>
  <p:tag name="KSO_WM_UNIT_DIAGRAM_ISREFERUNIT" val="0"/>
  <p:tag name="KSO_WM_UNIT_HIGHLIGHT" val="0"/>
  <p:tag name="KSO_WM_UNIT_ID" val="custom202332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8.xml><?xml version="1.0" encoding="utf-8"?>
<p:tagLst xmlns:p="http://schemas.openxmlformats.org/presentationml/2006/main">
  <p:tag name="KSO_WM_BEAUTIFY_FLAG" val="#wm#"/>
  <p:tag name="KSO_WM_SLIDE_ID" val="custom202332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 标题内容"/>
  <p:tag name="KSO_WM_UNIT_TYPE" val="a"/>
  <p:tag name="KSO_WM_UNIT_VALUE" val="14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1"/>
  <p:tag name="KSO_WM_UNIT_DIAGRAM_ISNUMVISUAL" val="0"/>
  <p:tag name="KSO_WM_UNIT_DIAGRAM_ISREFERUNIT" val="0"/>
  <p:tag name="KSO_WM_UNIT_HIGHLIGHT" val="0"/>
  <p:tag name="KSO_WM_UNIT_ID" val="custom202332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1.xml><?xml version="1.0" encoding="utf-8"?>
<p:tagLst xmlns:p="http://schemas.openxmlformats.org/presentationml/2006/main">
  <p:tag name="KSO_WM_BEAUTIFY_FLAG" val="#wm#"/>
  <p:tag name="KSO_WM_SLIDE_ID" val="custom202332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1_1"/>
  <p:tag name="KSO_WM_UNIT_INDEX" val="1_1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1_2"/>
  <p:tag name="KSO_WM_UNIT_INDEX" val="1_1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1_1"/>
  <p:tag name="KSO_WM_UNIT_INDEX" val="1_1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2_1"/>
  <p:tag name="KSO_WM_UNIT_INDEX" val="1_2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2_2"/>
  <p:tag name="KSO_WM_UNIT_INDEX" val="1_2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2_1"/>
  <p:tag name="KSO_WM_UNIT_INDEX" val="1_2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3_1"/>
  <p:tag name="KSO_WM_UNIT_INDEX" val="1_3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3_2"/>
  <p:tag name="KSO_WM_UNIT_INDEX" val="1_3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3_1"/>
  <p:tag name="KSO_WM_UNIT_INDEX" val="1_3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4_1"/>
  <p:tag name="KSO_WM_UNIT_INDEX" val="1_4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4_2"/>
  <p:tag name="KSO_WM_UNIT_INDEX" val="1_4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4_1"/>
  <p:tag name="KSO_WM_UNIT_INDEX" val="1_4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5_1"/>
  <p:tag name="KSO_WM_UNIT_INDEX" val="1_5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5_2"/>
  <p:tag name="KSO_WM_UNIT_INDEX" val="1_5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5_1"/>
  <p:tag name="KSO_WM_UNIT_INDEX" val="1_5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 标题内容"/>
  <p:tag name="KSO_WM_UNIT_TYPE" val="a"/>
  <p:tag name="KSO_WM_UNIT_VALUE" val="14"/>
</p:tagLst>
</file>

<file path=ppt/tags/tag15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1"/>
  <p:tag name="KSO_WM_UNIT_DIAGRAM_ISNUMVISUAL" val="0"/>
  <p:tag name="KSO_WM_UNIT_DIAGRAM_ISREFERUNIT" val="0"/>
  <p:tag name="KSO_WM_UNIT_HIGHLIGHT" val="0"/>
  <p:tag name="KSO_WM_UNIT_ID" val="custom202332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51.xml><?xml version="1.0" encoding="utf-8"?>
<p:tagLst xmlns:p="http://schemas.openxmlformats.org/presentationml/2006/main">
  <p:tag name="KSO_WM_BEAUTIFY_FLAG" val="#wm#"/>
  <p:tag name="KSO_WM_SLIDE_ID" val="custom202332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 标题内容"/>
  <p:tag name="KSO_WM_UNIT_TYPE" val="a"/>
  <p:tag name="KSO_WM_UNIT_VALUE" val="14"/>
</p:tagLst>
</file>

<file path=ppt/tags/tag2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1"/>
  <p:tag name="KSO_WM_UNIT_DIAGRAM_ISNUMVISUAL" val="0"/>
  <p:tag name="KSO_WM_UNIT_DIAGRAM_ISREFERUNIT" val="0"/>
  <p:tag name="KSO_WM_UNIT_HIGHLIGHT" val="0"/>
  <p:tag name="KSO_WM_UNIT_ID" val="custom20233297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01.xml><?xml version="1.0" encoding="utf-8"?>
<p:tagLst xmlns:p="http://schemas.openxmlformats.org/presentationml/2006/main">
  <p:tag name="KSO_WM_BEAUTIFY_FLAG" val="#wm#"/>
  <p:tag name="KSO_WM_SLIDE_ID" val="custom202332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20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02">
      <a:dk1>
        <a:srgbClr val="000000"/>
      </a:dk1>
      <a:lt1>
        <a:srgbClr val="FFFFFF"/>
      </a:lt1>
      <a:dk2>
        <a:srgbClr val="141414"/>
      </a:dk2>
      <a:lt2>
        <a:srgbClr val="FFFFFF"/>
      </a:lt2>
      <a:accent1>
        <a:srgbClr val="FF6A0E"/>
      </a:accent1>
      <a:accent2>
        <a:srgbClr val="FFAB4F"/>
      </a:accent2>
      <a:accent3>
        <a:srgbClr val="92CF4E"/>
      </a:accent3>
      <a:accent4>
        <a:srgbClr val="17D594"/>
      </a:accent4>
      <a:accent5>
        <a:srgbClr val="F84949"/>
      </a:accent5>
      <a:accent6>
        <a:srgbClr val="00B2FF"/>
      </a:accent6>
      <a:hlink>
        <a:srgbClr val="658BD5"/>
      </a:hlink>
      <a:folHlink>
        <a:srgbClr val="A16AA5"/>
      </a:folHlink>
    </a:clrScheme>
    <a:fontScheme name="自定义 41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MiSans</vt:lpstr>
      <vt:lpstr>Calibri Light</vt:lpstr>
      <vt:lpstr>微软雅黑</vt:lpstr>
      <vt:lpstr>宋体</vt:lpstr>
      <vt:lpstr>Wingdings</vt:lpstr>
      <vt:lpstr>Office Theme</vt:lpstr>
      <vt:lpstr>细胞组织的适应和损伤</vt:lpstr>
      <vt:lpstr>目录</vt:lpstr>
      <vt:lpstr>单击此处添加章节
标题内容</vt:lpstr>
      <vt:lpstr>细胞组织的适应</vt:lpstr>
      <vt:lpstr>细胞组织适应的概念</vt:lpstr>
      <vt:lpstr>适应的类型和机制</vt:lpstr>
      <vt:lpstr>适应的意义和影响</vt:lpstr>
      <vt:lpstr>细胞组织的损伤</vt:lpstr>
      <vt:lpstr>细胞组织损伤的概念</vt:lpstr>
      <vt:lpstr>损伤的原因和类型</vt:lpstr>
      <vt:lpstr>损伤的后果和影响</vt:lpstr>
      <vt:lpstr>细胞组织适应和损伤的相互关系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2024-09-11T22:58:35.464</cp:lastPrinted>
  <dcterms:created xsi:type="dcterms:W3CDTF">2024-09-11T14:58:35Z</dcterms:created>
  <dcterms:modified xsi:type="dcterms:W3CDTF">2024-09-11T14:58:37Z</dcterms:modified>
</cp:coreProperties>
</file>