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D0063-B3C4-4CD4-BD9F-831DBB4A2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DD6D8-94CF-482F-B28B-9876EC74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89334-9345-4D8F-BE2F-090708B5F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133CE-D88C-442C-AA36-7C79BE4E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AEB724-34F2-4ADB-89BA-6B8F94C0E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F8E96-0809-4A2F-A270-5D0FC90FF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CEBBA5-845E-4E1D-AA11-71DD7D3D2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7B98F-0BD0-4F53-95B8-8447C7DD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41988-4B81-4AB7-8F0A-7309B42C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88C67-985E-4489-BCFA-5CC544324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FE152-5FF4-4549-BBCA-FEC9726E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4064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战略思维与供应链管理与协同优化的关系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战略思维在供应链管理中的应用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供应链管理与协同优化的关系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基于战略思维的供应链协同优化策略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战略思维与供应链协同优化的实践探索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探讨战略思维在供应链管理中的重要性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提出基于战略思维的供应链协同优化策略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分析供应链协同优化的挑战与机遇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促进企业实现更高效、灵活的供应链管理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1840" b="1184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4" b="64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4" b="6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战略思维的概念及其在供应链管理中的应用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供应链协同优化的现状与发展趋势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基于战略思维的供应链协同优化策略与实践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案例分析：成功企业的供应链协同优化经验分享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战略思维在供应链管理中的应用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战略思维是一种高瞻远瞩、统揽全局的思维方式，它要求人们在处理问题时，不仅要考虑当前的情况，还要预测未来的发展趋势，并制定相应的应对策略。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战略思维强调对未来趋势的预测和把握，要求人们具有前瞻性的眼光。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战略思维要求人们从全局的角度出发，综合考虑各种因素，寻求整体最优的解决方案。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战略思维着眼于长期发展，注重长期利益和持续竞争优势的培育。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通过运用战略思维，企业可以优化供应链管理流程，提高运作效率，降低成本，从而提升整体竞争力。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提升整体竞争力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市场环境的不断变化要求企业具备快速响应能力。战略思维有助于企业预测市场变化，及时调整供应链策略，保持竞争优势。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战略思维强调全局观念和长期利益，有助于促进供应链各环节之间的协同合作，实现共赢。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促进协同合作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9" r="192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战略思维在供应链管理中的重要性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苹果公司通过运用战略思维，成功构建了高效、灵活的供应链体系。它与供应商建立了紧密的合作关系，实现了零部件的精确配送和库存的有效控制，确保了产品的质量和交货期。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亚马逊运用大数据和人工智能技术，对供应链进行精细化管理。通过预测消费者需求和市场趋势，优化库存管理和物流配送，提高了客户满意度和自身盈利能力。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丰田汽车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丰田汽车采用精益生产理念，通过减少浪费、提高效率来优化供应链管理。它强调与供应商和经销商的紧密合作，共同降低成本、提高产品质量和客户满意度。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战略思维在供应链管理中的应用案例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供应链管理与协同优化的关系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跨企业、跨部门的集成化管理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对物流、信息流、资金流进行一体化管理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以最终客户为中心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概念：供应链管理是一种集成的管理思想和方法，它执行供应链中从供应商到最终用户的物流的计划和控制等职能。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协同优化的概念和特点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强调整体最优而非局部最优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概念：协同优化是一种通过协调不同部门、不同企业之间的资源和活动，以实现整体最优化的方法。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需要跨部门、跨企业的协同合作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利用信息技术促进协同效率和效果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https://d.book118.com/697064064033006041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2024-09-13T22:00:37.492</cp:lastPrinted>
  <dcterms:created xsi:type="dcterms:W3CDTF">2024-09-13T14:00:37Z</dcterms:created>
  <dcterms:modified xsi:type="dcterms:W3CDTF">2024-09-13T14:00:39Z</dcterms:modified>
</cp:coreProperties>
</file>