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326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0A4F3-474B-4615-B48D-5C8EB89F7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E9D9A-BFF8-43AE-B512-86E679C2D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CFFF0-D640-4D05-9E9E-E8430487A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B0318-470E-4FFF-927C-FC2829C6C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7EB4CB-5FE0-4E48-A509-208DCCEBC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F154EB-9208-4D55-84DE-A61CCB985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6ADA9F-1422-4306-B922-26446BB10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4CE7A-D963-487D-B32F-D4F75DDC3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0E3AB-5A95-4EA8-B31D-320FBEB53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18D98-86D1-4D2E-9A24-CB9915B5E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E7256-84C4-4DE8-ADDA-BACF1A32C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jpeg" /><Relationship Id="rId5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10.jpeg" /><Relationship Id="rId5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6413015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07058"/>
            <a:ext cx="12229663" cy="573265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542747" y="1226293"/>
            <a:ext cx="9106507" cy="179413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煤矿打眼安全措施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3788566" y="3540703"/>
            <a:ext cx="4652531" cy="489827"/>
            <a:chOff x="3788566" y="3540703"/>
            <a:chExt cx="4652531" cy="489827"/>
          </a:xfrm>
        </p:grpSpPr>
        <p:sp>
          <p:nvSpPr>
            <p:cNvPr id="5" name="AutoShape 5"/>
            <p:cNvSpPr/>
            <p:nvPr/>
          </p:nvSpPr>
          <p:spPr>
            <a:xfrm>
              <a:off x="3788566" y="3540703"/>
              <a:ext cx="2132362" cy="489827"/>
            </a:xfrm>
            <a:prstGeom prst="rect">
              <a:avLst/>
            </a:prstGeom>
          </p:spPr>
          <p:txBody>
            <a:bodyPr wrap="square" lIns="85725" tIns="85725" rIns="47625" bIns="85725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150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6" name="AutoShape 6"/>
            <p:cNvSpPr/>
            <p:nvPr/>
          </p:nvSpPr>
          <p:spPr>
            <a:xfrm>
              <a:off x="6308735" y="3540703"/>
              <a:ext cx="2132362" cy="489827"/>
            </a:xfrm>
            <a:prstGeom prst="rect">
              <a:avLst/>
            </a:prstGeom>
          </p:spPr>
          <p:txBody>
            <a:bodyPr wrap="square" lIns="85725" tIns="85725" rIns="47625" bIns="85725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150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2023-11-14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190500" dist="228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547" cy="3957447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打眼施工准备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打眼操作规程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打眼施工准备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28" r="16528"/>
          <a:stretch>
            <a:fillRect/>
          </a:stretch>
        </p:blipFill>
        <p:spPr>
          <a:xfrm>
            <a:off x="8225403" y="2117368"/>
            <a:ext cx="516874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工具、材料准备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选择合适的钻杆，确保其直径和长度符合工程要求，并检查其是否完好无损，无严重变形或磨损。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67708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钻杆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853788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根据工程需要选择合适的钻头，如硬质合金钻头或金刚石钻头，并确保钻头完好无损，无严重磨损或崩裂。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665449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钻头</a:t>
            </a:r>
          </a:p>
        </p:txBody>
      </p:sp>
      <p:sp>
        <p:nvSpPr>
          <p:cNvPr id="34" name="AutoShape 3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选择合适的冲击器，并确保其完好无损，无漏气、漏油等故障。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67708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冲击器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准备其他必要的工具，如扳手、螺丝刀、铁锤等，并确保这些工具完好无损，无严重变形或磨损。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665449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其他工具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5292" t="41512" b="7114"/>
          <a:stretch>
            <a:fillRect/>
          </a:stretch>
        </p:blipFill>
        <p:spPr>
          <a:xfrm>
            <a:off x="9533087" y="4052832"/>
            <a:ext cx="2595660" cy="272384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5449" b="15449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7" name="TextBox 7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现场环境检查</a:t>
              </a:r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AutoShape 28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rgbClr val="FF7AA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rgbClr val="FF7AA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检查工作面顶板和两帮的支护情况，确保安全可靠。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检查现场的通风情况，确保空气畅通，符合安全要求。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检查现场的瓦斯浓度，确保其符合规定要求。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检查现场的施工环境，确保没有其他危险因素存在。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5292" t="41512" b="7114"/>
          <a:stretch>
            <a:fillRect/>
          </a:stretch>
        </p:blipFill>
        <p:spPr>
          <a:xfrm>
            <a:off x="9533087" y="4052832"/>
            <a:ext cx="2595660" cy="272384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31285" b="31285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7" name="TextBox 7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安全技术交底</a:t>
              </a:r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AutoShape 28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rgbClr val="FF7AA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对打眼施工人员进行安全技术交底，明确施工过程中的安全注意事项和应急措施。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告知打眼施工人员关于煤矿打眼的特殊要求和规定，确保其了解并遵守相关规定。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对打眼施工人员进行必要的安全教育和培训，提高其安全意识和操作技能。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打眼操作规程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9035" cy="75666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57928" cy="75666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按照操作手册启动钻机，检查机器运转是否正常；调整钻机参数，如转速、进给速度等。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30366" cy="75666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观察排屑情况，确保钻屑及时排出；如排屑不畅，可适当加水或加压。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7103" cy="75666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深度控制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根据需要控制钻孔深度，注意不要超钻；使用深度尺或标记线进行深度控制。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检查钻机外观，确保机器处于良好工作状态；准备好所需工具和材料，如钻头、钻杆、润滑油等。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67705" cy="78524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51041" cy="75666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钻孔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将钻头对准钻孔位置，轻压钻机手柄，开始钻孔；保持钻头与工件表面垂直，避免损坏工件。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钻孔完毕，关闭钻机，断开电源；清理现场，回收工具和材料。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218874" y="118319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钻机操作流程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水平角度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根据工件表面和所需孔的要求，选择合适的水平角度；一般而言，水平角度越大，钻孔越深。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垂直角度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确保钻头与工件表面保持垂直，以获得理想的钻孔效果；垂直角度过大可能导致钻头过早磨损。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打眼角度选择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592129" y="2765511"/>
            <a:ext cx="4882774" cy="2034479"/>
            <a:chOff x="3592129" y="2765511"/>
            <a:chExt cx="4882774" cy="2034479"/>
          </a:xfrm>
        </p:grpSpPr>
        <p:sp>
          <p:nvSpPr>
            <p:cNvPr id="4" name="Freeform 4"/>
            <p:cNvSpPr/>
            <p:nvPr/>
          </p:nvSpPr>
          <p:spPr>
            <a:xfrm>
              <a:off x="6408237" y="2765511"/>
              <a:ext cx="2066666" cy="2034479"/>
            </a:xfrm>
            <a:custGeom>
              <a:rect l="l" t="t" r="r" b="b"/>
              <a:pathLst>
                <a:path w="145" h="143">
                  <a:moveTo>
                    <a:pt x="145" y="74"/>
                  </a:moveTo>
                  <a:cubicBezTo>
                    <a:pt x="145" y="82"/>
                    <a:pt x="133" y="88"/>
                    <a:pt x="133" y="88"/>
                  </a:cubicBezTo>
                  <a:cubicBezTo>
                    <a:pt x="8" y="143"/>
                    <a:pt x="8" y="143"/>
                    <a:pt x="8" y="143"/>
                  </a:cubicBezTo>
                  <a:cubicBezTo>
                    <a:pt x="8" y="143"/>
                    <a:pt x="4" y="143"/>
                    <a:pt x="2" y="141"/>
                  </a:cubicBezTo>
                  <a:cubicBezTo>
                    <a:pt x="0" y="139"/>
                    <a:pt x="0" y="135"/>
                    <a:pt x="0" y="135"/>
                  </a:cubicBezTo>
                  <a:cubicBezTo>
                    <a:pt x="6" y="108"/>
                    <a:pt x="6" y="108"/>
                    <a:pt x="6" y="108"/>
                  </a:cubicBezTo>
                  <a:cubicBezTo>
                    <a:pt x="6" y="108"/>
                    <a:pt x="50" y="92"/>
                    <a:pt x="50" y="73"/>
                  </a:cubicBezTo>
                  <a:cubicBezTo>
                    <a:pt x="49" y="57"/>
                    <a:pt x="21" y="44"/>
                    <a:pt x="21" y="44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29" y="8"/>
                    <a:pt x="31" y="3"/>
                    <a:pt x="36" y="1"/>
                  </a:cubicBezTo>
                  <a:cubicBezTo>
                    <a:pt x="40" y="0"/>
                    <a:pt x="44" y="3"/>
                    <a:pt x="44" y="3"/>
                  </a:cubicBezTo>
                  <a:cubicBezTo>
                    <a:pt x="138" y="61"/>
                    <a:pt x="138" y="61"/>
                    <a:pt x="138" y="61"/>
                  </a:cubicBezTo>
                  <a:cubicBezTo>
                    <a:pt x="138" y="61"/>
                    <a:pt x="145" y="65"/>
                    <a:pt x="145" y="7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342656" y="3020446"/>
              <a:ext cx="1579961" cy="1555333"/>
            </a:xfrm>
            <a:custGeom>
              <a:rect l="l" t="t" r="r" b="b"/>
              <a:pathLst>
                <a:path w="145" h="143">
                  <a:moveTo>
                    <a:pt x="145" y="74"/>
                  </a:moveTo>
                  <a:cubicBezTo>
                    <a:pt x="145" y="82"/>
                    <a:pt x="133" y="88"/>
                    <a:pt x="133" y="88"/>
                  </a:cubicBezTo>
                  <a:cubicBezTo>
                    <a:pt x="8" y="143"/>
                    <a:pt x="8" y="143"/>
                    <a:pt x="8" y="143"/>
                  </a:cubicBezTo>
                  <a:cubicBezTo>
                    <a:pt x="8" y="143"/>
                    <a:pt x="4" y="143"/>
                    <a:pt x="2" y="141"/>
                  </a:cubicBezTo>
                  <a:cubicBezTo>
                    <a:pt x="0" y="139"/>
                    <a:pt x="0" y="135"/>
                    <a:pt x="0" y="135"/>
                  </a:cubicBezTo>
                  <a:cubicBezTo>
                    <a:pt x="6" y="108"/>
                    <a:pt x="6" y="108"/>
                    <a:pt x="6" y="108"/>
                  </a:cubicBezTo>
                  <a:cubicBezTo>
                    <a:pt x="6" y="108"/>
                    <a:pt x="50" y="92"/>
                    <a:pt x="50" y="73"/>
                  </a:cubicBezTo>
                  <a:cubicBezTo>
                    <a:pt x="49" y="57"/>
                    <a:pt x="21" y="44"/>
                    <a:pt x="21" y="44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29" y="8"/>
                    <a:pt x="31" y="3"/>
                    <a:pt x="36" y="1"/>
                  </a:cubicBezTo>
                  <a:cubicBezTo>
                    <a:pt x="40" y="0"/>
                    <a:pt x="44" y="3"/>
                    <a:pt x="44" y="3"/>
                  </a:cubicBezTo>
                  <a:cubicBezTo>
                    <a:pt x="138" y="61"/>
                    <a:pt x="138" y="61"/>
                    <a:pt x="138" y="61"/>
                  </a:cubicBezTo>
                  <a:cubicBezTo>
                    <a:pt x="138" y="61"/>
                    <a:pt x="145" y="65"/>
                    <a:pt x="145" y="74"/>
                  </a:cubicBezTo>
                  <a:close/>
                </a:path>
              </a:pathLst>
            </a:custGeom>
            <a:solidFill>
              <a:srgbClr val="FF7AA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361932" y="3147365"/>
              <a:ext cx="1381354" cy="1349776"/>
            </a:xfrm>
            <a:custGeom>
              <a:rect l="l" t="t" r="r" b="b"/>
              <a:pathLst>
                <a:path w="127" h="124">
                  <a:moveTo>
                    <a:pt x="127" y="64"/>
                  </a:moveTo>
                  <a:cubicBezTo>
                    <a:pt x="127" y="71"/>
                    <a:pt x="117" y="76"/>
                    <a:pt x="117" y="76"/>
                  </a:cubicBezTo>
                  <a:cubicBezTo>
                    <a:pt x="8" y="124"/>
                    <a:pt x="8" y="124"/>
                    <a:pt x="8" y="124"/>
                  </a:cubicBezTo>
                  <a:cubicBezTo>
                    <a:pt x="8" y="124"/>
                    <a:pt x="4" y="124"/>
                    <a:pt x="2" y="123"/>
                  </a:cubicBezTo>
                  <a:cubicBezTo>
                    <a:pt x="0" y="121"/>
                    <a:pt x="1" y="118"/>
                    <a:pt x="1" y="118"/>
                  </a:cubicBezTo>
                  <a:cubicBezTo>
                    <a:pt x="6" y="94"/>
                    <a:pt x="6" y="94"/>
                    <a:pt x="6" y="94"/>
                  </a:cubicBezTo>
                  <a:cubicBezTo>
                    <a:pt x="6" y="94"/>
                    <a:pt x="39" y="81"/>
                    <a:pt x="39" y="62"/>
                  </a:cubicBezTo>
                  <a:cubicBezTo>
                    <a:pt x="40" y="48"/>
                    <a:pt x="19" y="38"/>
                    <a:pt x="19" y="38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8" y="2"/>
                    <a:pt x="32" y="1"/>
                  </a:cubicBezTo>
                  <a:cubicBezTo>
                    <a:pt x="36" y="0"/>
                    <a:pt x="39" y="2"/>
                    <a:pt x="39" y="2"/>
                  </a:cubicBezTo>
                  <a:cubicBezTo>
                    <a:pt x="121" y="52"/>
                    <a:pt x="121" y="52"/>
                    <a:pt x="121" y="52"/>
                  </a:cubicBezTo>
                  <a:cubicBezTo>
                    <a:pt x="121" y="52"/>
                    <a:pt x="127" y="57"/>
                    <a:pt x="127" y="6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592129" y="3282330"/>
              <a:ext cx="1096670" cy="1110691"/>
            </a:xfrm>
            <a:custGeom>
              <a:rect l="l" t="t" r="r" b="b"/>
              <a:pathLst>
                <a:path w="100" h="102">
                  <a:moveTo>
                    <a:pt x="15" y="31"/>
                  </a:moveTo>
                  <a:cubicBezTo>
                    <a:pt x="21" y="5"/>
                    <a:pt x="21" y="5"/>
                    <a:pt x="21" y="5"/>
                  </a:cubicBezTo>
                  <a:cubicBezTo>
                    <a:pt x="21" y="5"/>
                    <a:pt x="22" y="2"/>
                    <a:pt x="26" y="1"/>
                  </a:cubicBezTo>
                  <a:cubicBezTo>
                    <a:pt x="29" y="0"/>
                    <a:pt x="32" y="2"/>
                    <a:pt x="32" y="2"/>
                  </a:cubicBezTo>
                  <a:cubicBezTo>
                    <a:pt x="95" y="41"/>
                    <a:pt x="95" y="41"/>
                    <a:pt x="95" y="41"/>
                  </a:cubicBezTo>
                  <a:cubicBezTo>
                    <a:pt x="95" y="41"/>
                    <a:pt x="101" y="46"/>
                    <a:pt x="101" y="51"/>
                  </a:cubicBezTo>
                  <a:cubicBezTo>
                    <a:pt x="101" y="60"/>
                    <a:pt x="94" y="63"/>
                    <a:pt x="94" y="63"/>
                  </a:cubicBezTo>
                  <a:cubicBezTo>
                    <a:pt x="6" y="102"/>
                    <a:pt x="6" y="102"/>
                    <a:pt x="6" y="102"/>
                  </a:cubicBezTo>
                  <a:cubicBezTo>
                    <a:pt x="6" y="102"/>
                    <a:pt x="3" y="102"/>
                    <a:pt x="2" y="101"/>
                  </a:cubicBezTo>
                  <a:cubicBezTo>
                    <a:pt x="0" y="99"/>
                    <a:pt x="0" y="97"/>
                    <a:pt x="0" y="97"/>
                  </a:cubicBezTo>
                  <a:cubicBezTo>
                    <a:pt x="5" y="77"/>
                    <a:pt x="5" y="77"/>
                    <a:pt x="5" y="77"/>
                  </a:cubicBezTo>
                  <a:lnTo>
                    <a:pt x="15" y="31"/>
                  </a:lnTo>
                  <a:close/>
                </a:path>
              </a:pathLst>
            </a:custGeom>
            <a:solidFill>
              <a:srgbClr val="FF7AA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Freeform 8"/>
          <p:cNvSpPr/>
          <p:nvPr/>
        </p:nvSpPr>
        <p:spPr>
          <a:xfrm flipH="1">
            <a:off x="463296" y="8128"/>
            <a:ext cx="0" cy="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ln w="12700">
            <a:solidFill>
              <a:schemeClr val="lt1"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463296" y="8128"/>
            <a:ext cx="0" cy="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ln w="12700">
            <a:solidFill>
              <a:schemeClr val="lt1"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463296" y="8128"/>
            <a:ext cx="0" cy="0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ln w="12700">
            <a:solidFill>
              <a:schemeClr val="lt1"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463296" y="8128"/>
            <a:ext cx="0" cy="0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ln w="12700">
            <a:solidFill>
              <a:schemeClr val="lt1"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065480" y="36931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946799" y="36694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123840" y="36829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71011" y="36944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991178" y="1657025"/>
            <a:ext cx="2351478" cy="110848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根据工件材质和硬度选择合适的钻头和参数，以确保钻孔深度和质量；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671446"/>
            <a:ext cx="2351478" cy="10940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使用深度尺或标记线进行深度控制，确保钻孔深度符合要求；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170344" y="3648908"/>
            <a:ext cx="2351478" cy="115104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根据图纸要求确定钻孔深度；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474903" y="3317957"/>
            <a:ext cx="2351478" cy="117914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如需超钻，应确保不会损伤工件表面和结构。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21" name="TextBox 21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打眼深度确定</a:t>
              </a: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24206" y="6027791"/>
            <a:ext cx="2114315" cy="11354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安全预防措施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626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https://d.book118.com/697064130150006035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2024-09-10T10:58:53.903</cp:lastPrinted>
  <dcterms:created xsi:type="dcterms:W3CDTF">2024-09-10T02:58:53Z</dcterms:created>
  <dcterms:modified xsi:type="dcterms:W3CDTF">2024-09-10T02:58:55Z</dcterms:modified>
</cp:coreProperties>
</file>