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6DFCD-A9DE-48B8-BEFF-1C791D994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7942D-B711-4DED-8EBF-22BEA8C4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471F1-97C6-43C8-84F5-00E8AF8A0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8A210-3C9A-4127-B7E6-00616971F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7E5BE6-5125-46B5-86D1-A455545E2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90ED73-53C6-4856-A689-73D75ACB5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6CA669-3B40-4F02-8173-1A393561A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2AB84-29DC-41CA-B297-413564021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A2818-FF83-46CD-9EE4-1FA60C1DC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4EB79-385D-4C24-801D-3847FAC4D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8CB49-5BB1-478B-830F-295D9BE2E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5034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寒假中培养孩子对社会问题的关注和参与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家庭教育与社会问题关注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社会实践活动与参与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媒体报道与舆论引导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校园教育与社会问题关注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培养社会责任感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通过关注和参与社会问题，帮助孩子认识到自己作为社会成员的责任和义务，培养他们的社会责任感。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提升综合素质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参与社会问题讨论和解决过程，有助于提升孩子的思维能力、沟通能力、团队协作能力等综合素质。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拓展视野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了解社会问题的多样性和复杂性，帮助孩子拓展视野，增强对社会的认知和理解。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22" b="142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906" b="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573" b="115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时间充裕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寒假期间，孩子有较长的休息时间，可以充分利用这段时间来关注和参与社会问题。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与平时学习不同，寒假期间孩子有更多的机会亲身实践，如参加社区活动、志愿服务等，积累实践经验。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增强亲子互动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家长可以引导孩子一起关注和参与社会问题，增强亲子互动和交流，促进家庭和谐。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随着工业化和城市化的加速，环境污染问题日益严重，包括空气污染、水污染、土壤污染等。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贫困和不平等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教育资源不均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全球范围内仍存在大量贫困人口，同时社会财富分配不均，导致社会不平等现象加剧。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教育资源在城乡、区域、校际之间存在严重不均衡，影响教育公平和人才培养。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当前主要社会问题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作为社会成员，我们有责任关注社会问题，为社会发展贡献自己的力量。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通过关注社会问题，可以拓宽视野，增强社会适应能力，促进个人成长。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关注社会问题有助于培养孩子的公民意识，使其具备参与社会公共事务的素质和能力。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培养公民意识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为什么需要关注社会问题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通过关注社会问题，可以让孩子意识到自己的社会责任，从而积极投身社会公益事业。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关注社会问题有助于拓宽孩子的知识面和视野，提高其综合素质和竞争力。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培养解决问题的能力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关注社会问题可以激发孩子的思考能力和创造力，培养其解决问题的能力。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促进人际交往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关注社会问题有助于孩子更好地融入社会，与不同背景的人进行交流和合作。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培养孩子关注社会问题的意义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家庭教育与社会问题关注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引导孩子关注新闻和时事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家长可以鼓励孩子阅读报纸、观看新闻节目，了解国内外重要事件和社会热点问题。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讨论社会问题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家长可以与孩子一起讨论社会问题，引导他们从多个角度思考，培养他们的批判性思维和独立思考能力。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参加社会实践活动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家长可以鼓励孩子参加社会实践活动，如志愿者服务、社会调查等，让他们亲身感受社会问题，增强他们的社会责任感和参与意识。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家庭教育中如何引导孩子关注社会问题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家长自身要关注社会问题，积极参与社会公益活动，为孩子树立榜样。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家长要注意言行举止，传递积极向上的价值观和态度，引导孩子关注社会进步和公益事业。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家长要尊重孩子的意见和想法，鼓励他们表达自己的观点，培养他们的自信和表达能力。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鼓励孩子表达观点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家长如何以身作则，树立榜样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24" r="131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定期召开家庭会议，让孩子参与家庭事务的讨论和决策，培养他们的家庭责任感和参与意识。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在家庭决策中，家长要尊重孩子的意见，认真听取他们的想法和建议，让孩子感受到自己的价值和重要性。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听取孩子意见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当孩子关注到社会问题时，家长可以鼓励他们提出解决方案，培养他们的创新能力和解决问题的能力。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鼓励孩子提出解决方案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鼓励孩子参与家庭讨论和决策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社会实践活动与参与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https://d.book118.com/697065034130006042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2024-09-16T02:29:55.062</cp:lastPrinted>
  <dcterms:created xsi:type="dcterms:W3CDTF">2024-09-15T18:29:55Z</dcterms:created>
  <dcterms:modified xsi:type="dcterms:W3CDTF">2024-09-15T18:29:57Z</dcterms:modified>
</cp:coreProperties>
</file>