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6C485E-7107-4E2E-953E-E0C9B74094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508F0F-FA6F-4585-AD48-5EED3C6306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090275-53B7-4CE9-809E-9BB08F3E28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B3FE6E-BA76-468D-98A8-C78ED48389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A1FF062-076A-4B55-9AE7-4E5574C8DE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93DBFED-AEE2-4AE2-A0EA-93B55CE740B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670619-D3B3-475C-8F6F-9791B66985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E662DC-3FD8-4F2F-BCBE-84DEA1D026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65D0C0-4C6E-4471-A7C2-48CA90EDBE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BE47FF-B245-4C5E-985D-0BBE50009F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BE31A8-BC8C-4674-AB04-562D143B3B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7065154013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护理管理质量制度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护理管理质量制度的重要性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护理管理质量制度的内容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护理管理质量制度的实施与监督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护理管理质量制度的效果评价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案例分享与经验总结</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0522" b="1052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8950" b="2895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提高护理服务质量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通过建立完善的护理管理质量制度，确保护理服务的高质量和安全性，满足患者的需求和期望。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保障患者权益</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确保患者的权益得到充分保障，提供及时、有效的护理服务，减少医疗纠纷和投诉。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提升护理人员素质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通过规范护理人员的行为和操作，提高护理人员的专业素质和服务水平，增强护理团队的凝聚力和执行力。</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护理服务质量</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是指护理服务的效果和满足患者需求的程度，包括护理效果、患者满意度、安全性等方面的指标。</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护理管理质量制度</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是指对护理服务过程进行全面质量管理的一系列规章制度和操作规范，包括护理人员的培训、岗位职责、操作规程、质量评价等方面的内容。</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患者权益</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是指患者在接受护理服务过程中所享有的权利和利益，包括生命健康权、知情权、隐私权、选择权等方面的内容。</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8792" r="879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750" r="75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定义和概念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护理管理质量制度的重要性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通过建立完善的护理服务标准，规范护理人员的操作流程和服务态度，从而提高护理质量。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制定护理服务标准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125" r="101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定期培训与考核</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持续改进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208" b="162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对护理人员进行定期的培训和考核，确保他们具备专业的知识和技能，能够提供优质的护理服务。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通过收集患者反馈和护理效果评估，不断优化护理服务流程，提高护理质量。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提高护理质量</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建立完善的风险评估机制，及时发现和预防潜在的护理安全隐患，确保患者安全。</a:t>
            </a:r>
          </a:p>
        </p:txBody>
      </p:sp>
      <p:pic>
        <p:nvPicPr>
          <p:cNvPr id="5" name="Picture 5"/>
          <p:cNvPicPr>
            <a:picLocks noChangeAspect="1"/>
          </p:cNvPicPr>
          <p:nvPr/>
        </p:nvPicPr>
        <p:blipFill>
          <a:blip r:embed="rId2"/>
          <a:srcRect l="11250" r="1125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风险评估与预防</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要求护理人员严格遵守操作规程，防止因操作不当导致的患者伤害。</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严格遵守操作规程</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制定药品和设备的管理制度，确保药品和设备的安全、有效、合规使用。</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药品与设备管理</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保障患者安全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为护理人员提供职业发展规划和晋升机会，激发他们的工作积极性和职业归属感。</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职业发展规划</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建立合理的激励机制，对表现优秀的护理人员进行表彰和奖励，鼓励他们不断提升自身素质。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激励机制</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加强与其他医疗机构和学术组织的交流与合作，为护理人员提供更多的学习和发展机会。</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学术交流与合作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提升护理人员素质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护理管理质量制度的内容</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所有新入职的护理人员必须接受为期一周的岗前培训，培训内容包括医院规章制度、护理职业素养、护理技术操作等。</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岗前培训</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定期组织护理人员参加在职培训，提高护理人员的专业知识和技能水平，培训内容根据护理人员的层级和岗位需求进行个性化定制。</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在职培训</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鼓励护理人员参加继续教育，学习新知识、新技术，提升个人专业素养和竞争力。</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继续教育</a:t>
            </a:r>
          </a:p>
        </p:txBody>
      </p:sp>
      <p:pic>
        <p:nvPicPr>
          <p:cNvPr id="9" name="Picture 9"/>
          <p:cNvPicPr>
            <a:picLocks noChangeAspect="1"/>
          </p:cNvPicPr>
          <p:nvPr/>
        </p:nvPicPr>
        <p:blipFill>
          <a:blip r:embed="rId2"/>
          <a:srcRect l="13792" r="1379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护理人员培训制度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工作量考核</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根据护理人员的工作量进行考核，合理分配工作任务，保证护理工作的有效性和及时性。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奖惩制度</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根据考核结果对护理人员进行奖惩，激励优秀护理人员，对表现不佳的护理人员进行辅导或调整。</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工作质量考核</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对护理人员的工作质量进行定期考核，包括护理操作规范、服务质量、病人满意度等方面。</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护理工作考核制度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数据分析与改进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对收集到的不良事件数据进行深入分析，找出根本原因，制定针对性的改进措施，降低类似事件的发生率。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不良事件定义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明确护理不良事件的范畴，包括给药错误、跌倒、压疮等意外事件和并发症。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报告流程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建立完善的报告流程，鼓励护理人员主动报告不良事件，及时分析、处理并采取相应的改进措施。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护理不良事件报告制度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明确需要书写的护理文书种类，如病历、医嘱单、护理计划、交接班记录等。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文书种类</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制定详细的书写规范，包括文字表述、格式、内容要求等，确保护理文书的准确性和完整性。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书写要求</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建立质量控制机制，定期对护理文书进行抽查和评比，提高书写质量。</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质量控制</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护理文书书写规范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https://d.book118.com/697065154013006051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2024-09-23T22:07:45.887</cp:lastPrinted>
  <dcterms:created xsi:type="dcterms:W3CDTF">2024-09-23T14:07:45Z</dcterms:created>
  <dcterms:modified xsi:type="dcterms:W3CDTF">2024-09-23T14:07:47Z</dcterms:modified>
</cp:coreProperties>
</file>