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4BD60-A3E1-47A8-A284-0CE660101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B72B5-821D-4A7E-A39A-D3EE7F21E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992A85-3A67-45F0-935D-6770C97AE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2BF8FD-F36C-4960-8B3E-77B11F683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3E506F-4DFA-4A79-9EF9-FD7E2DEE2B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52268B-BFEC-4AF7-B8CB-C7444D62B9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88F58F-3241-4A01-AA44-7C2B51E569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5C2189-DE3E-44EC-86E8-52245A60C3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9C0D3-8504-4DA3-9CB6-FB0C71CB2E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024F9-C548-4CD3-B48D-D7434E952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AE6C4-F603-4623-B78A-49D54BFC1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66006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合肥市高新区柏堰科技园扩大合作区控制性详细规划设计</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汇报人：AA</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规划设计原则与策略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空间布局与功能分区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交通组织与市政设施规划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生态环境保护与景观设计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产业布局与发展策略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实施保障与政策建议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合肥市高新区位于合肥市中心城区西部，是国家级高新技术产业开发区。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地理位置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58" r="14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城市规划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500" r="15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高新区拥有众多高新技术企业，形成了以电子信息、新材料、生物医药等为主导的产业体系。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高新区注重城市规划与建设，致力于打造宜居宜业的现代化科技新城。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合肥市高新区概述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82" r="38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柏堰科技园现状及发展需求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园区概况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柏堰科技园是合肥市高新区内的一个重要产业园区，已形成了以智能制造、新材料等为主导的产业集聚。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近年来，柏堰科技园经济持续快速发展，但也面临着土地资源紧张、产业转型升级等挑战。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为适应新时代发展需求，柏堰科技园需要扩大合作区域，优化产业布局，提升城市功能品质。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规划目标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通过扩大合作区域，优化空间布局，完善城市功能，提升产业能级，将柏堰科技园打造成为具有国际影响力的科技创新高地和现代化产业新城。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发展愿景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以科技创新为引领，推动产业转型升级，构建现代化产业体系；以高品质城市环境为目标，打造宜居宜业的科技新城；以开放合作为动力，推动区域协同发展，实现共赢发展。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扩大合作区规划目标与愿景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规划设计原则与策略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严格控制非农建设占用生态用地，保护园区内河流、湖泊、林地等自然生态资源。</a:t>
            </a:r>
          </a:p>
        </p:txBody>
      </p:sp>
      <p:pic>
        <p:nvPicPr>
          <p:cNvPr id="4" name="Picture 4"/>
          <p:cNvPicPr>
            <a:picLocks noChangeAspect="1"/>
          </p:cNvPicPr>
          <p:nvPr/>
        </p:nvPicPr>
        <p:blipFill>
          <a:blip r:embed="rId2"/>
          <a:srcRect t="14708" b="14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2500" b="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生态保护</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推广绿色建筑、节能技术和可再生能源应用，降低碳排放，构建低碳园区。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绿色低碳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加强水环境、大气环境和土壤环境的治理与修复，提升园区整体环境质量。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环境治理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生态优先，绿色发展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交通体系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构建便捷高效的交通网络，加强园区内外交通联系，提高交通可达性。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产业布局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优化产业布局，促进产业集聚和产业链延伸，形成产城互动发展格局。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配套设施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完善园区教育、医疗、文化、体育等公共服务设施，提升城市功能品质。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产城融合，功能完善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创新平台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搭建科技创新平台，吸引创新人才和企业集聚，推动科技成果转化。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智慧园区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运用大数据、物联网、人工智能等先进技术，打造智慧化园区管理和服务体系。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创新生态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营造开放包容的创新氛围，鼓励企业间合作与交流，激发创新活力。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创新驱动，智慧引领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文化挖掘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深入挖掘园区历史文化资源，传承和弘扬优秀传统文化。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特色塑造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结合地域文化和产业特色，打造独具特色的园区品牌形象。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文化活动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举办丰富多彩的文化活动，提升园区文化软实力和影响力。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文化传承，特色塑造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空间布局与功能分区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以“一核、两轴、多组团”的空间结构为基础，构建科学合理的整体空间布局。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总体布局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重点打造科技研发、创新孵化、高端制造等核心功能于一体的综合性科技园区。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核心区域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沿主要交通干道形成两条发展轴线，串联起各功能组团，实现产城融合发展。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轴线发展</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整体空间布局规划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科技研发区</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集聚高校、科研院所等创新资源，打造具有国际影响力的科技创新高地。</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高端制造区</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重点发展智能制造、新材料等高新技术产业，提升产业链现代化水平。</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创新孵化区</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建设众创空间、孵化器等创新创业平台，培育科技型中小企业和创业团队。</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现代服务区</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完善商业、金融、教育等配套服务设施，提升园区综合承载能力。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功能分区及定位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围绕科技研发、创新孵化等功能，打造地标性建筑群落和开放式创新空间，营造宜人的创新创业环境。</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核心区详细设计</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结合城市交通规划，优化交通组织，完善公共交通和慢行交通系统，提高园区交通便捷度和通达性。</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交通枢纽区设计</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充分利用现有自然资源和生态本底，打造绿色生态廊道和景观节点，提升园区生态环境品质。</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生态景观区设计</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根据园区发展需求，合理规划布局商业、文化、教育等公共服务设施，提高居民生活便利度和幸福感。</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配套设施区设计</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重点区域详细设计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交通组织与市政设施规划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https://d.book118.com/697066006110006035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2024-09-10T01:34:20.905</cp:lastPrinted>
  <dcterms:created xsi:type="dcterms:W3CDTF">2024-09-09T17:34:20Z</dcterms:created>
  <dcterms:modified xsi:type="dcterms:W3CDTF">2024-09-09T17:34:23Z</dcterms:modified>
</cp:coreProperties>
</file>