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028EC-027C-4BDB-8906-0F7E08B6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6F17-551E-4F0B-A102-04A720F2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0312B-F4BA-465E-8FBE-AF691986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6DEF6-B90C-44BB-859B-110C0EEC6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A1C89B-5A43-4239-ADF8-C985FB132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A0525-D9A1-445B-9074-2BB7B422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F13D6-0D5F-4545-914C-F68AA5E8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C35D4-5E59-4D7F-BE25-7C0C72D0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8933-A793-46FD-9749-FE00359B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F3B7-162F-4525-8294-C9CD134B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7E79B-E2D8-4D5C-8F68-7CBD10C98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005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病毒式营销传播渠道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病毒式营销的传播渠道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病毒式营销策略与技巧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病毒式营销是一种利用社交网络和互联网平台，通过用户自发的口碑传播和分享，将品牌或产品信息快速传播给更多潜在客户的营销方式。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低成本、高效率、口碑传播、自发性、社交性、互动性强。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通过用户自发的分享和传播，提高品牌知名度和曝光率。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通过口碑传播，吸引更多潜在客户，提高销售业绩。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通过用户自发的口碑传播，提高品牌美誉度和忠诚度。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病毒式营销的历史与发展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随着社交媒体平台的不断涌现和用户行为的改变，病毒式营销也在不断创新和发展，从简单的口碑传播向更加多元化、个性化的方向发展。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病毒式营销起源于20世纪90年代末的电子邮件营销，随着社交媒体和移动互联网的兴起，逐渐发展成为一种重要的营销方式。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病毒式营销的传播渠道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微信朋友圈、微信公众号、微信群等。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微博大V、话题热搜、微博广告等。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短视频、直播、挑战赛等。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短视频、直播、挑战赛等。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问答、话题、专栏等。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知乎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笔记、话题、活动等。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订阅邮件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定期发送营销邮件给用户，提供优惠信息、新品推荐等。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会员邮件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针对会员用户，发送专属优惠、积分兑换等信息。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促销邮件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针对购买用户，发送促销活动信息，引导用户再次购买。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博客文章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新闻稿件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视频内容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图片内容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撰写与产品或服务相关的文章，提高品牌知名度。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发布新闻稿件，传递品牌动态和行业信息。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制作与产品或服务相关的图片，吸引用户点击和分享。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制作与产品或服务相关的视频，吸引用户观看和分享。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鼓励用户发表产品评价，分享使用心得。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鼓励用户将产品推荐给好友，获得奖励。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推荐好友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分享成功客户案例，提高品牌信誉度。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抖音、快手等短视频平台，通过创意短视频吸引用户关注和分享。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优酷、腾讯视频等长视频平台，通过专业制作的长视频内容吸引用户观看和分享。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长视频平台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https://d.book118.com/697100052012006044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2024-09-18T04:03:57.726</cp:lastPrinted>
  <dcterms:created xsi:type="dcterms:W3CDTF">2024-09-17T20:03:57Z</dcterms:created>
  <dcterms:modified xsi:type="dcterms:W3CDTF">2024-09-17T20:03:59Z</dcterms:modified>
</cp:coreProperties>
</file>