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2B2F6-CB85-4B21-AA04-ED32DEE4C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27C84-14CA-4042-BA0A-CD0F2A1C2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38164-C24C-490B-978E-3E6609F17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EF82F-96B4-49A2-9641-2304AE63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F6C3A-A30B-4419-9F5F-DED738AE1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84105E-0EC6-48F7-B942-CEE1427E1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680023-FD12-4455-ABB4-69F2729D7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B4C52-B34D-43F8-995F-BDF7BCDAD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BB340-7EA1-489C-8206-4A8382F75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6BDA2-014C-407D-862E-A94F8EA12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6D7B7-F5D5-457B-A22E-477AD3ED5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010530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招远网络推广报价方案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报价方案详解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报价方案优势分析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合作流程与售后服务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通过网络推广，使更多潜在客户了解招远品牌，提高品牌知名度。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借助网络平台的广泛传播，拓宽招远产品的销售渠道，增加市场份额。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通过网络推广活动，吸引更多目标客户，提高转化率，从而促进销售业绩的增长。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通过优化网站内容和结构，提高网站在搜索引擎中的排名，从而增加网站流量。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增加网站流量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955" r="395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提高用户粘性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促进销售转化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通过优质的内容和良好的用户体验，增加用户对网站的访问时长和访问频率，提高用户粘性。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通过精准的目标客户定位和个性化的营销策略，提高潜在客户的购买意愿和购买率。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通过深入研究行业关键词，优化网站内容，提高网站在搜索引擎中的排名。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改进网站结构，使其更易于被搜索引擎抓取和索引，从而提高网站的可见性。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通过获取高质量的外部链接，提高网站的权威性和排名。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外部链接建设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https://d.book118.com/697101053054006051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2024-09-24T09:22:07.645</cp:lastPrinted>
  <dcterms:created xsi:type="dcterms:W3CDTF">2024-09-24T01:22:07Z</dcterms:created>
  <dcterms:modified xsi:type="dcterms:W3CDTF">2024-09-24T01:22:09Z</dcterms:modified>
</cp:coreProperties>
</file>