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AA00B-A038-41B0-A23E-B1AA40DD8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6AF61-155A-4C6F-B88F-5C9632463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A140A-751C-4FBF-B304-AE243423B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8DD2B-372A-4B04-96E7-54A6F558E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032C3-2B74-4088-BC6D-93685017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1CAB4-BBAF-4B9F-83C6-BAFD44AB1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5F3FA-8103-4396-B13C-2FAD1C6D8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8E035-EF81-478A-A1BB-9675A4CD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A69CA-61BA-42BA-83BD-A432F31AC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9DFF5-2715-4640-938D-CC5B288D0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29469-5DB7-47F0-A8B2-D15BF3AC4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3106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房产基础知识讲解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房产概述与分类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房地产市场与趋势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房产交易流程与注意事项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房产税费及优惠政策解读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房屋装修与设计理念分享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物业管理与服务内容概述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房产概述与分类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32" r="249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房产是指土地上的房屋等建筑物及构筑物，是人们居住、从事社会活动等必不可少的物质条件。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房产具有居住、商业、办公、工业等多种功能，满足人们不同的生活和工作需求。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商业用房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房产类型与特点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包括普通住宅、公寓、别墅等，是人们居住的主要场所，具有生活配套设施完善、环境舒适等特点。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包括写字楼、商务中心等，用于企事业单位办公，具有交通便利、设施先进等特点。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如商场、店铺等，用于商业经营活动，具有地段繁华、客流量大等特点。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如厂房、仓库等，用于工业生产及存储，具有结构坚固、空间宽敞等特点。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产权年限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房产产权年限因土地性质和用途不同而有所差异，如住宅用地70年、商业用地40年等。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购房者应了解产权年限及续期政策，确保自身权益得到保障。同时，依法办理房产证等手续，确保产权清晰。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781" r="26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产权年限及权益保障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81" b="71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购房目的多样，包括自住、投资、子女教育等，购房者应明确自身需求，选择合适的房产类型。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购房者需根据自身经济实力、家庭情况、工作地点等因素，综合考虑房产的地段、价格、户型、环境等条件，做出明智的购房决策。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购房目的与需求分析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房地产市场与趋势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房地产市场是指房产和地产的交易市场，包括土地市场和房产市场。按交易类型可分为一级市场、二级市场和租赁市场。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包括开发商、购房者、投资者、政府等，各主体在市场中扮演不同角色。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房地产市场具有地域性、周期性、政策敏感性等特点。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可通过市场调研、数据分析、政策解读等手段对房地产价格走势进行预测。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房地产市场的供需关系是决定价格走势的重要因素。供大于求时，价格下跌；求大于供时，价格上涨。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受供需关系、政策调控、经济形势等多重因素影响，房地产价格呈现出波动性和周期性。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供需关系与价格走势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包括土地政策、金融政策、税收政策等，各类政策对房地产市场的影响程度和方式不同。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625" b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375" r="9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政策调控的主要目标包括稳定房价、抑制投机、保障居民住房需求等。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政策调控对房地产市场的影响具有滞后性和不确定性，需密切关注市场动态和政策变化。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政策调控及影响分析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030" b="230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003" b="29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投资价值与风险评估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投资价值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房地产投资具有保值增值、抵御通胀等价值，但投资门槛较高，需具备一定的资金实力和风险承受能力。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房地产投资面临市场风险、政策风险、流动性风险等多种风险，需进行全面评估和谨慎决策。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根据市场走势和政策变化，制定灵活的投资策略，合理配置资产，降低投资风险。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房产交易流程与注意事项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掌握当前房价、政策等信息，为交易做好准备。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了解市场行情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根据自身实际情况，确定购房区域、户型、面积等需求。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明确购房需求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查验房产证、土地证等权属证明文件，确保房产合法、无纠纷。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核实房产信息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评估自身经济实力和购房能力，合理安排购房预算和资金计划。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评估购房能力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认真阅读买卖合同各项条款，明确双方权利和义务。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仔细阅读合同条款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确认交易价格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明确付款方式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约定违约责任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核实交易价格是否真实、合理，避免价格虚高或过低。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约定付款方式、时间和金额，确保交易资金安全。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明确违约责任和赔偿方式，以便在出现争议时维护自身权益。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签订买卖合同注意事项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按照相关规定准备过户所需资料，如身份证、房产证等。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准备过户资料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根据国家规定缴纳相关税费，如契税、个人所得税等。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缴纳相关税费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按照程序办理过户手续，确保房产权属变更合法有效。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办理过户手续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明确买卖双方各自承担的费用项目和金额，避免后期产生纠纷。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费用承担约定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办理过户手续及费用承担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https://d.book118.com/697103106002006044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2024-09-18T02:16:59.541</cp:lastPrinted>
  <dcterms:created xsi:type="dcterms:W3CDTF">2024-09-17T18:16:59Z</dcterms:created>
  <dcterms:modified xsi:type="dcterms:W3CDTF">2024-09-17T18:17:01Z</dcterms:modified>
</cp:coreProperties>
</file>