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0DEA0-29DB-4A90-9868-BACA1327D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D4AF8E-6658-4D45-BC97-D671E43B8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3EF72-4611-407B-ADAE-4DCE8324D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27F71E-FABA-415A-A92C-6A50E194D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A3D308-1782-4E35-8E20-3607BDF65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152117-BE51-425A-904A-54ECE7AD4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323262-4E22-4A3F-9005-5111D2074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CF6DCE-6C3C-409D-8AB9-162AE9DF5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019E71-002A-4EF1-9466-505541AA5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31E10B-18B6-48F0-B883-348DD70C8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13722F-B1F8-43AF-B2C8-7C1E50627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0315303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七夕主题实践活动总结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活动成果展示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问题分析与经验总结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展望未来发展规划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七夕节文化内涵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七夕节，又称“乞巧节”或“女儿节”，是中国传统节日之一，源于汉代，具有悠久的历史和深厚的文化内涵。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七夕节以牛郎织女的传说为载体，表达了人们对美好爱情和幸福生活的向往，体现了中华民族传统的爱情观和价值观。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七夕节习俗丰富多样，包括乞巧、祈福、赏花、赛巧等，其中蕴含了人们对智慧、勤劳、美好生活的追求。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通过七夕主题实践活动，可以让参与者更加深入地了解七夕节的文化内涵和历史渊源，增强对传统文化的认同感和归属感。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实践活动可以丰富参与者的精神文化生活，增进彼此之间的交流和互动，营造和谐温馨的氛围。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742" b="77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通过实践活动的组织和参与，可以培养参与者的组织能力、协作精神和创新意识，提升综合素质。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7075" r="707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实践活动意义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719" r="28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参与人群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七夕主题实践活动的参与者包括学生、社区居民、企事业单位员工等各个年龄层的人群。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预期效果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践活动，预期参与者能够更加深入地了解七夕节的文化内涵和历史渊源，增强对传统文化的认同感和归属感；同时，通过实践活动的组织和参与，培养参与者的组织能力、协作精神和创新意识，提升综合素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参与人群及预期效果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目标确定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明确七夕主题实践活动目标，如弘扬传统文化、增进亲子关系等。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设计具体活动方案，包括活动形式、内容、时间、地点等。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资源协调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协调各方资源，如场地租赁、物资采购、志愿者招募等。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制定宣传推广策略，如制作海报、发布公众号文章等。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策划阶段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严格控制活动流程，确保活动按照预定方案顺利进行。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活动流程控制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设计互动环节，如游戏、问答等，提高活动趣味性。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互动环节设计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制定安全保障措施，如设置安全警示标识、配备急救设备等。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安全保障措施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邀请媒体进行现场报道，同时在社交媒体平台实时更新活动进展。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媒体报道与社交媒体传播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执行阶段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活动成果展示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七夕主题文艺作品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鼓励青年创作以七夕为主题的诗歌、散文、小说等文学作品，以及歌曲、舞蹈、戏曲等艺术表演，展现七夕文化的魅力。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七夕传统手工艺体验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组织青年参与七夕传统手工艺制作，如编制花灯、刺绣荷包等，增强对传统文化的认同感和归属感。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七夕文化讲座与展览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通过专家讲座、图片展览等形式，深入挖掘七夕文化内涵，传承中华民族优秀传统文化。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七夕文化传承与创新成果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https://d.book118.com/697103153032006025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2024-08-29T14:45:30.221</cp:lastPrinted>
  <dcterms:created xsi:type="dcterms:W3CDTF">2024-08-29T06:45:30Z</dcterms:created>
  <dcterms:modified xsi:type="dcterms:W3CDTF">2024-08-29T06:45:32Z</dcterms:modified>
</cp:coreProperties>
</file>