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1FA731E-35E0-4767-A233-F62084E060B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0C76698-EDB2-4038-B76A-07685AB9594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241AF35-49D3-435B-8674-43BC34E4813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50B6D4F-1369-40DD-98CA-8F9E94A0CA9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EB25194-380D-46A0-B3CD-5A5E8898D71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B4FE527-4878-45F3-9987-6DD65C9B080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660B1FD-6947-452D-A7DF-119339533C3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CF95CB6-C70F-431A-804A-7F51EA650CC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B90B0AC-04B9-40F0-894E-182253AD1AA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CACBCE6-D0D8-4FC1-8E50-010CF4A9CD7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0E778BA-6473-45DE-AA29-BBDA5191497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9710402510200603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625811" y="1717202"/>
            <a:ext cx="6025042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溃疡性结肠炎护理教学查房范文ppt课件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溃疡性结肠炎概述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溃疡性结肠炎护理常规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溃疡性结肠炎患者教育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护理教学查房实施与效果评估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典型病例分享与讨论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溃疡性结肠炎概述</a:t>
            </a:r>
          </a:p>
        </p:txBody>
      </p:sp>
      <p:sp>
        <p:nvSpPr>
          <p:cNvPr id="3" name="AutoShape 3"/>
          <p:cNvSpPr/>
          <p:nvPr/>
        </p:nvSpPr>
        <p:spPr>
          <a:xfrm>
            <a:off x="530711" y="774551"/>
            <a:ext cx="493417" cy="493417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0591670" y="5593080"/>
            <a:ext cx="689835" cy="689835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57538" y="1814132"/>
            <a:ext cx="2276924" cy="3364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710445" y="331660"/>
            <a:ext cx="6771110" cy="14824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0584" r="20584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4597" r="34597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551" r="32551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溃疡性结肠炎是一种病因尚不明确的慢性非特异性肠道炎症性疾病，主要累及结肠和直肠黏膜。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病程漫长，易反复发作，可导致肠道狭窄、穿孔、出血等严重并发症。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特点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定义与特点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66" b="1656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可能与遗传、免疫、环境等因素有关，但具体病因仍不明确。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涉及肠道黏膜免疫系统异常、炎症细胞浸润、肠黏膜屏障损伤等多个环节。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病因与发病机制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发病机制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病因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临床表现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常见症状包括腹泻、腹痛、黏液脓血便等，可伴有体重减轻、乏力、发热等全身症状。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诊断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根据临床表现、实验室检查（如血常规、CRP、血沉等）及结肠镜检查进行诊断，确诊需病理活检。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06" r="250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临床表现与诊断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溃疡性结肠炎护理常规</a:t>
            </a:r>
          </a:p>
        </p:txBody>
      </p:sp>
      <p:sp>
        <p:nvSpPr>
          <p:cNvPr id="3" name="AutoShape 3"/>
          <p:cNvSpPr/>
          <p:nvPr/>
        </p:nvSpPr>
        <p:spPr>
          <a:xfrm>
            <a:off x="530711" y="774551"/>
            <a:ext cx="493417" cy="493417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0591670" y="5593080"/>
            <a:ext cx="689835" cy="689835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57538" y="1814132"/>
            <a:ext cx="2276924" cy="3364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710445" y="331660"/>
            <a:ext cx="6771110" cy="14824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2469" r="22469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休息与活动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保证充足的休息，病情严重时应卧床休息。病情缓解时，可适当活动，但应避免剧烈运动。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病情观察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密切观察病情变化，如体温、脉搏、呼吸、血压等，以及腹痛、腹泻、便血等症状。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基础护理措施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6626" r="16626"/>
          <a:stretch>
            <a:fillRect/>
          </a:stretch>
        </p:blipFill>
        <p:spPr>
          <a:xfrm>
            <a:off x="939482" y="1415327"/>
            <a:ext cx="4843296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给予高热量、高蛋白、低脂、易消化、少渣的食物，避免刺激性食物和饮料。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饮食原则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根据病情调整饮食，如急性发作期应禁食，缓解期可适当进食流质或半流质食物。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饮食调整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饮食护理指导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药物治疗与观察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药物治疗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遵医嘱给予药物治疗，如抗炎药、免疫抑制剂等。注意观察药物的疗效和不良反应。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输液护理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对于需要输液治疗的患者，应注意输液的速度和量，以及观察有无不良反应。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观察患者有无出血症状，如呕血、便血等，及时报告医生进行处理。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出血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注意预防感染，保持口腔、皮肤清洁卫生，如有感染症状应及时治疗。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感染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并发症预防与处理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溃疡性结肠炎患者教育</a:t>
            </a:r>
          </a:p>
        </p:txBody>
      </p:sp>
      <p:sp>
        <p:nvSpPr>
          <p:cNvPr id="3" name="AutoShape 3"/>
          <p:cNvSpPr/>
          <p:nvPr/>
        </p:nvSpPr>
        <p:spPr>
          <a:xfrm>
            <a:off x="530711" y="774551"/>
            <a:ext cx="493417" cy="493417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0591670" y="5593080"/>
            <a:ext cx="689835" cy="689835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57538" y="1814132"/>
            <a:ext cx="2276924" cy="3364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710445" y="331660"/>
            <a:ext cx="6771110" cy="14824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https://d.book118.com/697104025102006031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53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2024-09-03T19:02:41.701</cp:lastPrinted>
  <dcterms:created xsi:type="dcterms:W3CDTF">2024-09-03T11:02:41Z</dcterms:created>
  <dcterms:modified xsi:type="dcterms:W3CDTF">2024-09-03T11:02:43Z</dcterms:modified>
</cp:coreProperties>
</file>