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5D658B-26E0-4135-9ACB-205E0740D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495B06-D564-4FDF-8B09-F8E2E0C13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72BF98-CE6B-4C23-93D6-5E46FD566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2C4588-BD85-4F70-8BF1-BEEF8A186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010570-80A3-4E24-BD4C-F05B3B455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5554C4-FC32-4FF8-80BE-A75AEA264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11D433-BA6F-448B-A1F5-D75C39B23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4085B5-E94B-4010-BFCC-05021ACC5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6DF97A-C2A2-4509-8B9D-1ACC2C8CB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4FCD0F-C592-435D-B683-05E86B1A7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D69550-C04B-4E01-B6C7-64A47765D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10514505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代谢性疾病护理常规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糖尿病护理常规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高血压护理常规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肥胖症护理常规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痛风护理常规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糖尿病护理常规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糖尿病是一种慢性代谢性疾病，由于胰岛素分泌不足或作用受损导致血糖升高。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糖尿病类型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糖尿病症状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3" r="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糖尿病分为1型、2型、妊娠期糖尿病等类型，每种类型有不同的发病机制和护理要点。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多饮、多尿、多食、体重下降等典型症状，以及疲劳、视力模糊、伤口愈合缓慢等非典型症状。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糖尿病基础知识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根据患者身高、体重、性别等因素计算每日所需热量，保持摄入与消耗平衡。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458" r="24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8958" r="895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500" r="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控制总热量摄入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适当增加蛋白质和膳食纤维摄入，减少脂肪和糖的摄入。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合理分配营养素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遵循少食多餐原则，避免暴饮暴食和过度饥饿。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定时定量进餐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糖尿病饮食护理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280" b="1028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163" r="216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41" b="1844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糖尿病运动护理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选择合适运动方式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如快走、慢跑、游泳、骑车等有氧运动，以及力量训练等无氧运动。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控制运动强度和时间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根据患者身体状况和运动习惯，适度增加运动强度和时间，避免过度疲劳。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注意运动安全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运动前进行适当的热身活动，避免运动中受伤，及时处理运动后的肌肉酸痛等不适症状。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严格按照医生处方使用降糖药物，避免自行增减剂量或更换药物。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遵从医嘱用药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了解降糖药物的副作用和不良反应，出现不适症状及时就医。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注意药物副作用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定期监测血糖、尿糖、肝肾功能等指标，评估治疗效果，调整治疗方案。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糖尿病药物护理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其他指标监测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如糖化血红蛋白、血脂、血压等指标，全面评估患者身体状况。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血糖监测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定期监测空腹血糖、餐后2小时血糖等指标，了解血糖控制情况。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并发症监测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注意观察眼部、肾脏、心血管等并发症的早期症状，及时就医诊治。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8375" r="183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糖尿病病情监测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高血压护理常规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高血压分类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根据病因可分为原发性高血压和继发性高血压。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高血压症状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常见症状包括头痛、头晕、心悸、疲劳等。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高血压是指以体循环动脉血压升高为主要特征，可伴有心、脑、肾等器官的功能或器质性损害的临床综合征。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高血压基础知识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每日盐摄入量不超过6克。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控制盐摄入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减少高脂肪食物的摄入，如动物内脏、肥肉等。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控制脂肪摄入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多吃蔬菜、水果、粗粮等富含膳食纤维的食物。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增加膳食纤维摄入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高血压饮食护理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运动时注意事项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运动时应避免憋在心里不说出来，要与朋友一起运动，以及注意运动时的环境及天气变化等。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每周进行至少150分钟的中等强度的有氧运动，如快走、游泳等。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避免剧烈运动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避免进行剧烈运动，以免引起血压骤然升高。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高血压运动护理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按时服药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遵医嘱按时服药，不随意停药或更改剂量。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注意药物副作用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如出现不适症状，应及时就医。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高血压药物护理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https://d.book118.com/697105145051006032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2024-09-05T03:17:53.677</cp:lastPrinted>
  <dcterms:created xsi:type="dcterms:W3CDTF">2024-09-04T19:17:53Z</dcterms:created>
  <dcterms:modified xsi:type="dcterms:W3CDTF">2024-09-04T19:17:55Z</dcterms:modified>
</cp:coreProperties>
</file>