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9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31C35-F8FD-4464-BEF9-CE110651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114D3-BE4F-4160-9B86-9C3C5FD04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9E2EC-5EBA-4AB3-8EF4-1282CDA6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500BE-9965-4B3A-9FE9-9FBEF561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0BDF44-200B-4A21-858B-61072B329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EC104-6768-40AD-8336-29188BA73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D8107-1181-4892-8DF0-50E0A5B3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839A2-9017-4294-BDCA-E1CAE0989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3FC99-01D0-4B4F-847E-0AF7562F2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A07E0-3A57-411B-BE29-488B40ACB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651EE-5049-49C3-84B3-41826DC1C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481" r:id="rId2"/>
    <p:sldLayoutId id="2147497482" r:id="rId3"/>
    <p:sldLayoutId id="2147497483" r:id="rId4"/>
    <p:sldLayoutId id="2147497484" r:id="rId5"/>
    <p:sldLayoutId id="2147497485" r:id="rId6"/>
    <p:sldLayoutId id="2147497486" r:id="rId7"/>
    <p:sldLayoutId id="2147497487" r:id="rId8"/>
    <p:sldLayoutId id="2147497488" r:id="rId9"/>
    <p:sldLayoutId id="2147497489" r:id="rId10"/>
    <p:sldLayoutId id="21474974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6133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大班游戏公开课拍电报教案反思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课程设计思路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教学反思与改进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家长反馈与沟通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教学过程回顾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教学效果分析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https://d.book118.com/697106133100006031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大班游戏公开课拍电报教案反思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2024-09-03T17:29:33.115</cp:lastPrinted>
  <dcterms:created xsi:type="dcterms:W3CDTF">2024-09-03T09:29:33Z</dcterms:created>
  <dcterms:modified xsi:type="dcterms:W3CDTF">2024-09-03T09:29:35Z</dcterms:modified>
</cp:coreProperties>
</file>