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EDBFD-F99B-4C8E-AB96-6D6EBFF82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5A7DF-9F45-4734-BA45-CBD11CA37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DC496-2D5A-458D-8EC2-4812CDE05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15299-F3BD-42E3-8BCD-DEA0B24C7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589708-1B21-48E2-9848-0FD5D775F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DB0554-1B25-4031-BA11-876977786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12F272-6146-45E7-861F-2B1172469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6536D-0513-4C7B-ABA2-2136E0DF0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AE257-C64B-46F2-829E-A41F44E3A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24955-7794-416E-A48D-0164C9950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83290-4E31-403C-BA18-657F6615C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0614006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泉州疫情防控情况分析报告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泉州疫情防控现状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疫情防控成效分析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泉州地理位置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泉州位于中国东南沿海，是福建省的经济、文化、交通中心之一，人口密集，交通便利，同时也是对外开放的重要门户。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疫情传播情况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自新冠疫情爆发以来，泉州市的疫情防控工作面临巨大挑战。随着境外输入病例和本土散发病例的出现，泉州的疫情防控形势一度十分严峻。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分析疫情发展趋势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通过对泉州疫情防控情况进行分析，了解疫情在泉州的发展趋势，为制定科学防控策略提供依据。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总结防控经验教训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通过总结泉州在疫情防控过程中的经验和教训，为今后的疫情防控工作提供借鉴和参考。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分析疫情传播特点和规律，提高泉州市民对疫情的认知和自我防护意识，为应对可能出现的新的疫情做好准备。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泉州疫情防控现状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确诊病例数量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泉州市目前共有XX例确诊病例，其中XX例已治愈出院，XX例正在接受治疗。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确诊病例分布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确诊病例主要分布在鲤城区、丰泽区和洛江区，其他地区也有少量分布。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确诊病例溯源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通过对确诊病例的溯源分析，发现主要传播途径为社区传播和家庭聚集性传播。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确诊病例情况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交通管制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为减少人员流动，泉州市已实施交通管制措施，对高速公路、国省道和县乡道路进行交通管制和交通疏导。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泉州市已要求商场、超市、餐馆等公共场所严格落实消毒、测温、佩戴口罩等防控措施，并限制人流密度。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社区防控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泉州市已全面实施社区防控措施，对确诊病例的密切接触者进行隔离观察，并对相关区域进行封控管理。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防控措施实施情况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医疗力量储备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泉州市已加强医疗力量储备，增派医护人员支援定点医院和方舱医院，确保患者得到及时救治。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医疗物资保障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泉州市已加大医疗物资采购和储备力度，确保口罩、防护服、护目镜等医疗物资供应充足。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医疗设施建设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为应对疫情，泉州市已加快方舱医院建设，增设床位，提高收治能力。同时，加强定点医院隔离病区建设，确保患者得到安全有效的治疗。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医疗资源保障情况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疫情防控成效分析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较高治愈率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泉州在疫情防控期间，确诊病例的治愈率较高，这得益于医疗团队的积极治疗和患者的配合。治愈率的提高，有助于减轻医疗系统的负担，并减少疫情对社会的负面影响。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确诊病例治愈率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总结词：积极应对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详细描述：面对疫情带来的经济压力，泉州市政府采取了一系列措施，如提供财政支持、减税降费、促进线上经济发展等，以减轻企业负担，稳定就业，保障经济稳定运行。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疫情防控对经济的影响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https://d.book118.com/697106140065006034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2024-09-08T09:08:40.085</cp:lastPrinted>
  <dcterms:created xsi:type="dcterms:W3CDTF">2024-09-08T01:08:40Z</dcterms:created>
  <dcterms:modified xsi:type="dcterms:W3CDTF">2024-09-08T01:08:42Z</dcterms:modified>
</cp:coreProperties>
</file>