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58BA-8DDF-4127-BEA6-6211E5D2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92FDD-BE43-4BA0-81A0-37227C94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80C31-C6E2-424D-BEB8-81CEAABC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8C0A1-D497-4885-9C43-9C4A94B1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04D65-34D8-4539-B2AB-E1EE4E34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B9F6D-E1D8-4BEC-9A93-BF735984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500AA-2E64-4F79-9DBC-1E49BF08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2A061-E9E2-4330-9EA6-EC3AD1CF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A9EA1-908B-4698-926A-FC95B6F3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1A79-1B85-4721-BF90-A5239231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DFCF-CFDD-443A-B924-1FE88067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6201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疗患者皮肤护理指南\n## 1.放疗患者皮肤护理的重要性\n### 1.1放疗对皮肤的影响及潜在风险\n### 1.2皮肤护理对放疗患者生活质量的影响\n### 1.3皮肤护理在放疗疗程中的重要性\n## 2.放疗患者皮肤护理的基本原则\n### 2.1保持皮肤清洁与干燥\n### 2.2避免皮肤摩擦与刺激\n### 2.3合理选择护肤品与穿着\n## 3.放疗患者皮肤护理的具体方法\n### 3.1清洁皮肤的注意事项与技巧\n### 3.2皮肤保湿与滋润的方法\n### 3.3皮肤防晒与愈合的方法\n## 4.放疗患者皮肤护理的常见问题与解决方法\n### 4.1皮肤干燥与脱屑的应对策略\n### 4.2皮肤红肿与感染的防治方法\n### 4.3皮肤溃疡与瘢痕的护理措施\n## 5.放疗患者皮肤护理的个性化方案\n### 5.1根据患者个体差异制定护理计划\n### 5.2根据放疗部位与剂量调整护理方法\n### 5.3根据患者病情与治疗阶段调整护理重点\n## 6.放疗患者皮肤护理的居家与医院结合护理\n### 6.1居家皮肤护理的指导与建议\n### 6.2医院专业护理的建议与实施\n### 6.3患者与家属的自我监测与护理教育\n## 7.放疗患者皮肤护理的远期预防与康复\n### 7.1预防放疗后皮肤慢性损伤的方法\n### 7.2皮肤康复训练与建议\n### 7.3心理护理与生活质量提升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放疗患者皮肤护理指南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放疗患者皮肤护理的重要性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放疗对皮肤的影响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放射线损伤皮肤细胞，导致皮肤干燥、红肿、起泡等症状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皮肤屏障功能受损，容易感染和过敏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长期放疗可能导致皮肤纤维化、硬化和瘢痕形成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潜在风险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皮肤感染：细菌、真菌等感染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皮肤过敏：对护肤品、化学物质等过敏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皮肤溃疡：皮肤损伤破裂、感染和坏死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皮肤瘢痕：愈合后留下永久性瘢痕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放疗对皮肤的影响及潜在风险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皮肤护理对放疗患者生活质量的影响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减轻皮肤症状，如干燥、瘙痒、疼痛等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降低感染和过敏的风险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改善皮肤外观，减少瘢痕和纤维化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增强自信心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外观和感觉更好的皮肤可以提高患者的自信心和自尊心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更好地参与社交活动和日常生活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防止皮肤损伤</a:t>
                </a:r>
                <a:endParaRPr/>
              </a:p>
            </p:txBody>
          </p:sp>
          <p:sp>
            <p:nvSpPr>
              <p:cNvPr id="3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护理皮肤可以减少放射线对皮肤的损伤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延缓皮肤问题的出现和加重</a:t>
                </a:r>
                <a:endParaRPr/>
              </a:p>
            </p:txBody>
          </p:sp>
        </p:grpSp>
        <p:grpSp>
          <p:nvGrpSpPr>
            <p:cNvPr id="3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促进皮肤愈合</a:t>
                </a:r>
                <a:endParaRPr/>
              </a:p>
            </p:txBody>
          </p:sp>
          <p:sp>
            <p:nvSpPr>
              <p:cNvPr id="3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护理皮肤可以提供有利于皮肤愈合的环境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减少皮肤愈合时间和并发症</a:t>
                </a:r>
                <a:endParaRPr/>
              </a:p>
            </p:txBody>
          </p:sp>
        </p:grpSp>
        <p:grpSp>
          <p:nvGrpSpPr>
            <p:cNvPr id="3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</p:txBody>
          </p:sp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良好的皮肤护理可以保证放疗的顺利进行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提高放疗疗效和患者生活质量</a:t>
                </a:r>
                <a:endParaRPr/>
              </a:p>
            </p:txBody>
          </p:sp>
        </p:grpSp>
      </p:grpSp>
      <p:pic>
        <p:nvPicPr>
          <p:cNvPr id="3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皮肤护理在放疗疗程中的重要性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放疗患者皮肤护理的基本原则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每天用温和的肥皂和水清洁皮肤，避免使用刺激性强的清洁剂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清洁后使用干净的毛巾轻轻拍干，避免摩擦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保持皮肤干燥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尽量避免皮肤长时间接触水分，如汗水、雨水等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使用吸水性好的敷料和衣物，保持皮肤干燥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保持皮肤清洁与干燥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避免皮肤摩擦与刺激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避免摩擦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穿着宽松、柔软的衣物，避免粗糙、紧身衣物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使用光滑、柔软的床单和枕套，避免使用粗糙、硬挺的材质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避免刺激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避免使用刺激性强的护肤品和化妆品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避免过度摩擦和抓挠皮肤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合理选择护肤品与穿着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选择护肤品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使用温和、无刺激的护肤品，避免使用含有酒精、香料等成分的产品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根据皮肤类型选择适合的护肤品，如油性、干性、敏感性皮肤等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选择穿着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穿着宽松、透气的衣物，避免紧身、不透气的衣物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选择纯棉、柔软的衣物，避免化纤、粗糙的材质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放疗患者皮肤护理的具体方法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使用温和的肥皂和水，避免使用刺激性强的清洁剂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清洁时动作轻柔，避免过度摩擦和抓挠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使用温水清洁皮肤，避免过热或过冷的水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清洁后用干净的毛巾轻轻拍干，避免擦拭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清洁皮肤的注意事项与技巧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使用保湿霜、乳液等保湿产品，根据皮肤类型选择适合的产品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每天使用保湿产品，确保皮肤水分充足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滋润方法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使用含有天然油脂的护肤品，如橄榄油、椰子油等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定期使用面膜、精华液等滋润产品，提高皮肤保湿能力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皮肤保湿与滋润的方法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皮肤防晒与愈合的方法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防晒方法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使用SPF值较高的防晒霜，每天涂抹在暴露的皮肤上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避免在阳光强烈的时间段外出，如上午10点至下午4点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愈合方法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使用促进皮肤愈合的护肤品，如含有生长因子的产品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保持皮肤清洁和干燥，避免感染和过敏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放疗患者皮肤护理的常见问题与解决方法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皮肤干燥与脱屑的应对策略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使用保湿霜、乳液等保湿产品，确保皮肤水分充足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避免过度清洁皮肤，保持皮肤天然油脂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解决方法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使用温和的肥皂和水清洁皮肤，避免使用刺激性强的清洁剂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清洁后使用干净的毛巾轻轻拍干，避免擦拭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https://d.book118.com/697106201123006041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放疗患者皮肤护理指南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2024-09-14T13:09:05.376</cp:lastPrinted>
  <dcterms:created xsi:type="dcterms:W3CDTF">2024-09-14T05:09:05Z</dcterms:created>
  <dcterms:modified xsi:type="dcterms:W3CDTF">2024-09-14T05:09:07Z</dcterms:modified>
</cp:coreProperties>
</file>