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12B07-28EC-4CC8-A6D8-404B538D4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46633-43A5-473B-B3E2-F6F5026C0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4CEBD-5A29-4F59-95DB-039A83616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E7E6B-F61B-4F4D-92BC-199143121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3BC064F-50B0-4861-91C9-13F433F9B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E6F4AF-8317-4630-A170-E676625B4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1A5B4F-5F57-429E-8620-730ECFDD3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680FB-862A-488A-8599-48DE31DE5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4D0F20-6A48-4F80-B5A7-0EBD3C9B2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05A1F-E165-4150-B4A1-18BAEC377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CE3AA-9FC8-40B0-AAFF-F3D556BE5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10020042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高血压健康教育讲座通用课件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高血压的症状与危害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高血压患者的自我管理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高血压的误区与澄清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925" b="1992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836" b="1783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高血压是指以体循环动脉血压升高为主要特征，可伴有心、脑、肾等器官的功能或器质性损害的临床综合征。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正常血压范围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正常成人血压标准为收缩压90-139mmHg，舒张压60-89mmHg。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儿童高血压标准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儿童血压标准与年龄和性别相关，具体标准可参考相关指南。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指原因不明的高血压，占高血压患者的95%以上。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原发性高血压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500" r="21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继发性高血压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083" r="5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妊娠期高血压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958" r="11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由某些明确病因引起的高血压，如肾脏疾病、内分泌疾病等。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指妊娠期出现的高血压，可能伴随蛋白尿、水肿等症状。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高血压具有明显的家族聚集性，约60%的高血压患者有高血压家族史。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高盐饮食、缺乏运动、肥胖、长期精神紧张等不良生活习惯是高血压发病的重要危险因素。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肾脏疾病、内分泌疾病、心血管疾病等其他疾病也可能导致高血压的发生。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高血压的症状与危害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高血压可能导致头痛，通常发生在后脑勺或太阳穴附近。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高血压可能导致脑部供血不足，引发眩晕感。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高血压可能导致心肌肥厚和心脏负担加重，引发胸闷症状。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高血压可能导致心律不齐或心跳加速，引发心悸症状。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头痛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眩晕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胸闷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脑血管疾病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肾脏疾病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视网膜病变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高血压的并发症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600" r="260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464" r="1646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260" b="126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高血压是导致心脏肥厚、心绞痛、心肌梗死等心脏疾病的主要风险因素之一。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高血压是导致脑血栓、脑出血等脑血管疾病的主要风险因素之一。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高血压可能导致肾脏损伤，引发肾功能不全、肾衰竭等疾病。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高血压可能导致视网膜病变，影响视力。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高血压可能导致头痛、眩晕、胸闷、心悸等症状，影响患者的生活质量。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增加心脏病、脑血管疾病的风险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高血压可导致心脏和脑血管的结构和功能改变，增加心脏病、脑血管疾病的发生率。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损伤肾脏、视网膜等器官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高血压可导致肾脏、视网膜等器官的结构和功能改变，引发相应的疾病。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高血压对健康的危害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高血压的预防与控制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237" r="823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保持低盐、低脂、低糖的饮食习惯，增加蔬菜、水果、全谷类和优质蛋白质的摄入。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每周进行至少150分钟的中等强度有氧运动，如快走、游泳、骑自行车等。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保持BMI在正常范围内，避免肥胖和超重。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戒烟并限制酒精摄入，以降低心血管疾病的风险。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健康的生活方式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https://d.book118.com/697110020042006051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2024-09-24T06:03:17.393</cp:lastPrinted>
  <dcterms:created xsi:type="dcterms:W3CDTF">2024-09-23T22:03:17Z</dcterms:created>
  <dcterms:modified xsi:type="dcterms:W3CDTF">2024-09-23T22:03:19Z</dcterms:modified>
</cp:coreProperties>
</file>